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56" r:id="rId3"/>
    <p:sldId id="258" r:id="rId4"/>
    <p:sldId id="259" r:id="rId5"/>
    <p:sldId id="274" r:id="rId6"/>
    <p:sldId id="280" r:id="rId7"/>
    <p:sldId id="275" r:id="rId8"/>
    <p:sldId id="262" r:id="rId9"/>
    <p:sldId id="273" r:id="rId10"/>
    <p:sldId id="276" r:id="rId11"/>
    <p:sldId id="278" r:id="rId12"/>
    <p:sldId id="28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4A8"/>
    <a:srgbClr val="AD70D2"/>
    <a:srgbClr val="BA6AE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12AF2-86FB-4D66-97E6-66D5B4C743AD}" type="datetimeFigureOut">
              <a:rPr lang="en-GB" smtClean="0"/>
              <a:pPr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9C1E5-2916-4027-95FB-6C7CDE5E16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C1E5-2916-4027-95FB-6C7CDE5E16E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C1E5-2916-4027-95FB-6C7CDE5E16E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C984A-FF8D-48D5-AF08-C8FFBF1DD732}" type="datetimeFigureOut">
              <a:rPr lang="en-GB" smtClean="0"/>
              <a:pPr/>
              <a:t>17/06/2020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27-8D3E-4755-93A9-D5B266BF9D9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 descr="C:\Users\r.wiltshire\Pictures\Cover_no strapl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586551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16224"/>
          </a:xfrm>
        </p:spPr>
        <p:txBody>
          <a:bodyPr>
            <a:normAutofit/>
          </a:bodyPr>
          <a:lstStyle/>
          <a:p>
            <a:r>
              <a:rPr lang="en-GB" dirty="0" smtClean="0"/>
              <a:t>How to Access My Licence?...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On smart phones and tablets – download the nimbl app from the App Store or Google Play</a:t>
            </a:r>
          </a:p>
          <a:p>
            <a:r>
              <a:rPr lang="en-GB" dirty="0" smtClean="0"/>
              <a:t>Enter your unique user name and password</a:t>
            </a:r>
          </a:p>
          <a:p>
            <a:r>
              <a:rPr lang="en-GB" dirty="0" smtClean="0"/>
              <a:t>Download all of your resources</a:t>
            </a:r>
          </a:p>
          <a:p>
            <a:r>
              <a:rPr lang="en-GB" dirty="0" smtClean="0"/>
              <a:t>Via the web portal at www.go.nimbl.uk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259632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Benefits 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wealth of information can be accessed at one tap on smart phones/tablets without using storage space</a:t>
            </a:r>
          </a:p>
          <a:p>
            <a:r>
              <a:rPr lang="en-GB" dirty="0" smtClean="0"/>
              <a:t>Can engage without the need for </a:t>
            </a:r>
            <a:r>
              <a:rPr lang="en-GB" dirty="0" err="1" smtClean="0"/>
              <a:t>WiFi</a:t>
            </a:r>
            <a:endParaRPr lang="en-GB" dirty="0" smtClean="0"/>
          </a:p>
          <a:p>
            <a:r>
              <a:rPr lang="en-GB" dirty="0" smtClean="0"/>
              <a:t>Cost effective solution designed to support individuals not able to attend face to face training</a:t>
            </a:r>
          </a:p>
          <a:p>
            <a:r>
              <a:rPr lang="en-GB" dirty="0" smtClean="0"/>
              <a:t>Keep track of own professional development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296144" cy="11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On-Going Support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Communication</a:t>
            </a:r>
          </a:p>
          <a:p>
            <a:r>
              <a:rPr lang="en-GB" dirty="0" smtClean="0"/>
              <a:t>Launch Events</a:t>
            </a:r>
          </a:p>
          <a:p>
            <a:r>
              <a:rPr lang="en-GB" dirty="0" smtClean="0"/>
              <a:t>Reports &amp; Analysis</a:t>
            </a:r>
          </a:p>
          <a:p>
            <a:r>
              <a:rPr lang="en-GB" dirty="0" smtClean="0"/>
              <a:t>Support Meetings</a:t>
            </a:r>
          </a:p>
          <a:p>
            <a:r>
              <a:rPr lang="en-GB" dirty="0" smtClean="0"/>
              <a:t>Recycling of Licences</a:t>
            </a:r>
          </a:p>
          <a:p>
            <a:r>
              <a:rPr lang="en-GB" dirty="0" smtClean="0"/>
              <a:t>Certification</a:t>
            </a:r>
          </a:p>
          <a:p>
            <a:r>
              <a:rPr lang="en-GB" dirty="0" smtClean="0"/>
              <a:t>Automatic Updates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296144" cy="11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210146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>Get in Touch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124944"/>
          </a:xfrm>
        </p:spPr>
        <p:txBody>
          <a:bodyPr/>
          <a:lstStyle/>
          <a:p>
            <a:pPr algn="ctr">
              <a:buClr>
                <a:srgbClr val="A864A8"/>
              </a:buClr>
              <a:buNone/>
            </a:pPr>
            <a:r>
              <a:rPr lang="en-GB" dirty="0" smtClean="0">
                <a:latin typeface="Calibri Light" pitchFamily="34" charset="0"/>
                <a:cs typeface="Calibri Light" pitchFamily="34" charset="0"/>
              </a:rPr>
              <a:t>Rachel Wiltshire</a:t>
            </a:r>
          </a:p>
          <a:p>
            <a:pPr algn="ctr">
              <a:buClr>
                <a:srgbClr val="A864A8"/>
              </a:buClr>
              <a:buNone/>
            </a:pPr>
            <a:r>
              <a:rPr lang="en-GB" dirty="0" smtClean="0">
                <a:latin typeface="Calibri Light" pitchFamily="34" charset="0"/>
                <a:cs typeface="Calibri Light" pitchFamily="34" charset="0"/>
              </a:rPr>
              <a:t>National Programme Manager</a:t>
            </a:r>
          </a:p>
          <a:p>
            <a:pPr algn="ctr">
              <a:buClr>
                <a:srgbClr val="A864A8"/>
              </a:buClr>
              <a:buNone/>
            </a:pPr>
            <a:r>
              <a:rPr lang="en-GB" dirty="0" smtClean="0">
                <a:latin typeface="Calibri Light" pitchFamily="34" charset="0"/>
                <a:cs typeface="Calibri Light" pitchFamily="34" charset="0"/>
              </a:rPr>
              <a:t>r.wiltshire@anspear.co.uk</a:t>
            </a:r>
          </a:p>
          <a:p>
            <a:pPr algn="ctr">
              <a:buClr>
                <a:srgbClr val="A864A8"/>
              </a:buClr>
              <a:buNone/>
            </a:pPr>
            <a:r>
              <a:rPr lang="en-GB" dirty="0" smtClean="0">
                <a:latin typeface="Calibri Light" pitchFamily="34" charset="0"/>
                <a:cs typeface="Calibri Light" pitchFamily="34" charset="0"/>
              </a:rPr>
              <a:t>07530 681355</a:t>
            </a:r>
          </a:p>
          <a:p>
            <a:pPr algn="ctr">
              <a:buClr>
                <a:srgbClr val="A864A8"/>
              </a:buClr>
              <a:buNone/>
            </a:pPr>
            <a:endParaRPr lang="en-GB" dirty="0" smtClean="0">
              <a:latin typeface="Calibri Light" pitchFamily="34" charset="0"/>
              <a:cs typeface="Calibri Light" pitchFamily="34" charset="0"/>
            </a:endParaRPr>
          </a:p>
          <a:p>
            <a:pPr algn="ctr">
              <a:buClr>
                <a:srgbClr val="A864A8"/>
              </a:buClr>
              <a:buNone/>
            </a:pPr>
            <a:endParaRPr lang="en-GB" dirty="0" smtClean="0">
              <a:latin typeface="Calibri Light" pitchFamily="34" charset="0"/>
              <a:cs typeface="Calibri Light" pitchFamily="34" charset="0"/>
            </a:endParaRPr>
          </a:p>
          <a:p>
            <a:pPr algn="ctr">
              <a:buClr>
                <a:srgbClr val="A864A8"/>
              </a:buClr>
              <a:buNone/>
            </a:pPr>
            <a:endParaRPr lang="en-GB" dirty="0" smtClean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077072"/>
            <a:ext cx="2736304" cy="16561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1259632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PD devices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3967">
            <a:off x="1618380" y="2683947"/>
            <a:ext cx="4245177" cy="4000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560840" cy="2592288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</a:t>
            </a:r>
            <a:r>
              <a:rPr lang="en-GB" sz="3600" dirty="0" err="1" smtClean="0"/>
              <a:t>CiC</a:t>
            </a:r>
            <a:r>
              <a:rPr lang="en-GB" sz="3600" dirty="0" smtClean="0"/>
              <a:t> – Ready School Programme.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Essential Training for Designated Teachers &amp; School Staff</a:t>
            </a:r>
            <a:br>
              <a:rPr lang="en-GB" sz="36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>
              <a:solidFill>
                <a:srgbClr val="A864A8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1259632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PD device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6336704" cy="46085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21014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>Interactive Learning..... Anytime, Anywhere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9632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210146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>           nimbl - what is it?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12368"/>
          </a:xfrm>
        </p:spPr>
        <p:txBody>
          <a:bodyPr>
            <a:normAutofit/>
          </a:bodyPr>
          <a:lstStyle/>
          <a:p>
            <a:pPr algn="ctr">
              <a:buClr>
                <a:srgbClr val="A864A8"/>
              </a:buClr>
              <a:buNone/>
            </a:pPr>
            <a:endParaRPr lang="en-GB" dirty="0" smtClean="0"/>
          </a:p>
          <a:p>
            <a:pPr algn="ctr">
              <a:buClr>
                <a:srgbClr val="A864A8"/>
              </a:buClr>
              <a:buNone/>
            </a:pPr>
            <a:r>
              <a:rPr lang="en-GB" dirty="0" smtClean="0"/>
              <a:t>Our mobile course libraries are revolutionising the way staff and students access learning and training material. Every course is interactive, </a:t>
            </a:r>
            <a:r>
              <a:rPr lang="en-GB" dirty="0" err="1" smtClean="0"/>
              <a:t>trackable</a:t>
            </a:r>
            <a:r>
              <a:rPr lang="en-GB" dirty="0" smtClean="0"/>
              <a:t> and delivered straight to nimbl apps on mobiles, tablets and PCs.</a:t>
            </a:r>
            <a:endParaRPr lang="en-GB" dirty="0" smtClean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1259632" y="2996952"/>
            <a:ext cx="669674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64A8"/>
              </a:buClr>
              <a:buSzTx/>
              <a:buFont typeface="Symbol" pitchFamily="18" charset="2"/>
              <a:buChar char="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Calibri Light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9632" cy="11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259632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Available offline via the nimbl mobile app or online via the web portal, our </a:t>
            </a:r>
            <a:r>
              <a:rPr lang="en-GB" dirty="0" err="1" smtClean="0"/>
              <a:t>CiC</a:t>
            </a:r>
            <a:r>
              <a:rPr lang="en-GB" dirty="0" smtClean="0"/>
              <a:t> – Ready School Programme is a cost-effective way of ensuring everyone from Designated Teachers to NQT’s &amp; T.A’s, can access expert training all year long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err="1" smtClean="0"/>
              <a:t>CiC</a:t>
            </a:r>
            <a:r>
              <a:rPr lang="en-GB" b="1" dirty="0" smtClean="0"/>
              <a:t> -Ready Licence Publications Include: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https://w https://www.anspear.com/covers/plac.jpg ww.anspear.com/covers/plac.jpg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5656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  <p:pic>
        <p:nvPicPr>
          <p:cNvPr id="6" name="Picture 5" descr="attachmen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2019299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s://www.anspear.com/covers/be_resili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348880"/>
            <a:ext cx="2143125" cy="2232248"/>
          </a:xfrm>
          <a:prstGeom prst="rect">
            <a:avLst/>
          </a:prstGeom>
          <a:noFill/>
        </p:spPr>
      </p:pic>
      <p:pic>
        <p:nvPicPr>
          <p:cNvPr id="44036" name="Picture 4" descr="https://www.anspear.com/covers/wellbe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348880"/>
            <a:ext cx="2143125" cy="2232248"/>
          </a:xfrm>
          <a:prstGeom prst="rect">
            <a:avLst/>
          </a:prstGeom>
          <a:noFill/>
        </p:spPr>
      </p:pic>
      <p:pic>
        <p:nvPicPr>
          <p:cNvPr id="44038" name="Picture 6" descr="https://www.anspear.com/covers/use_nimb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348880"/>
            <a:ext cx="2143125" cy="2232248"/>
          </a:xfrm>
          <a:prstGeom prst="rect">
            <a:avLst/>
          </a:prstGeom>
          <a:noFill/>
        </p:spPr>
      </p:pic>
      <p:pic>
        <p:nvPicPr>
          <p:cNvPr id="10" name="Picture 9" descr="https://www.anspear.com/covers/cs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725144"/>
            <a:ext cx="214185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CiC</a:t>
            </a:r>
            <a:r>
              <a:rPr lang="en-GB" b="1" dirty="0" smtClean="0"/>
              <a:t> -Ready Licence Publications Include:</a:t>
            </a:r>
            <a:endParaRPr lang="en-GB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259632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10" name="Picture 9" descr="https://www.anspear.com/covers/protec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1418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s://www.anspear.com/covers/care_d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988840"/>
            <a:ext cx="21418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s://www.anspear.com/covers/utc_socia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988840"/>
            <a:ext cx="2141855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s://www.anspear.com/covers/pla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060848"/>
            <a:ext cx="196234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s://www.anspear.com/covers/understan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365104"/>
            <a:ext cx="21418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acking_magnifi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88840"/>
            <a:ext cx="4464496" cy="3582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64896" cy="158417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>Benefits to Virtual Schools &amp; Designated Teachers ...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2924944"/>
            <a:ext cx="3888432" cy="237626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A864A8"/>
              </a:buClr>
            </a:pPr>
            <a:r>
              <a:rPr lang="en-GB" dirty="0" smtClean="0">
                <a:latin typeface="Calibri Light" pitchFamily="34" charset="0"/>
                <a:cs typeface="Calibri Light" pitchFamily="34" charset="0"/>
              </a:rPr>
              <a:t>Monitor progress, performance &amp; self-assessment</a:t>
            </a:r>
          </a:p>
          <a:p>
            <a:pPr>
              <a:buClr>
                <a:srgbClr val="A864A8"/>
              </a:buClr>
            </a:pPr>
            <a:r>
              <a:rPr lang="en-GB" dirty="0" smtClean="0">
                <a:latin typeface="Calibri Light" pitchFamily="34" charset="0"/>
                <a:cs typeface="Calibri Light" pitchFamily="34" charset="0"/>
              </a:rPr>
              <a:t>Live online graphs &amp; regular PDF reports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539552" y="2276872"/>
            <a:ext cx="36107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64A8"/>
              </a:buClr>
              <a:buSzTx/>
              <a:tabLst/>
              <a:defRPr/>
            </a:pPr>
            <a:r>
              <a:rPr kumimoji="0" lang="en-GB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864A8"/>
                </a:solidFill>
                <a:effectLst/>
                <a:uLnTx/>
                <a:uFillTx/>
                <a:latin typeface="Calibri Light" pitchFamily="34" charset="0"/>
                <a:ea typeface="+mn-ea"/>
                <a:cs typeface="Calibri Light" pitchFamily="34" charset="0"/>
              </a:rPr>
              <a:t>Remote tracking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683568" y="5301208"/>
            <a:ext cx="439248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64A8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Calibri Light" pitchFamily="34" charset="0"/>
              </a:rPr>
              <a:t>Evidence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Calibri Light" pitchFamily="34" charset="0"/>
              </a:rPr>
              <a:t> of engagement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Calibri Light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1259632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21014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>Regular Reporting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  <a:cs typeface="Calibri Light" pitchFamily="34" charset="0"/>
              </a:rPr>
              <a:t>(Cohort &amp; Individual) 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627784" y="1988840"/>
          <a:ext cx="4367559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0" imgH="0" progId="AcroExch.Document.DC">
                  <p:embed/>
                </p:oleObj>
              </mc:Choice>
              <mc:Fallback>
                <p:oleObj name="Acrobat Document" r:id="rId3" imgW="0" imgH="0" progId="AcroExch.Document.DC">
                  <p:embed/>
                  <p:pic>
                    <p:nvPicPr>
                      <p:cNvPr id="0" name="Content Placeholder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988840"/>
                        <a:ext cx="4367559" cy="403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35313" y="1844824"/>
          <a:ext cx="3524919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4" imgW="5668166" imgH="8019048" progId="AcroExch.Document.DC">
                  <p:embed/>
                </p:oleObj>
              </mc:Choice>
              <mc:Fallback>
                <p:oleObj name="Acrobat Document" r:id="rId4" imgW="5668166" imgH="8019048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1844824"/>
                        <a:ext cx="3524919" cy="4464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0"/>
            <a:ext cx="1259632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D2CDA-F573-4E9B-8486-A4531E02D67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9864" y="5993904"/>
            <a:ext cx="122413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295</Words>
  <Application>Microsoft Office PowerPoint</Application>
  <PresentationFormat>On-screen Show (4:3)</PresentationFormat>
  <Paragraphs>46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Acrobat Document</vt:lpstr>
      <vt:lpstr>PowerPoint Presentation</vt:lpstr>
      <vt:lpstr>  The CiC – Ready School Programme.  Essential Training for Designated Teachers &amp; School Staff  </vt:lpstr>
      <vt:lpstr> Interactive Learning..... Anytime, Anywhere</vt:lpstr>
      <vt:lpstr>           nimbl - what is it?</vt:lpstr>
      <vt:lpstr>PowerPoint Presentation</vt:lpstr>
      <vt:lpstr>  CiC -Ready Licence Publications Include:</vt:lpstr>
      <vt:lpstr>  CiC -Ready Licence Publications Include:</vt:lpstr>
      <vt:lpstr> Benefits to Virtual Schools &amp; Designated Teachers ...</vt:lpstr>
      <vt:lpstr>Regular Reporting  (Cohort &amp; Individual)  </vt:lpstr>
      <vt:lpstr>How to Access My Licence?...</vt:lpstr>
      <vt:lpstr>Benefits ?</vt:lpstr>
      <vt:lpstr>On-Going Support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Maton</dc:creator>
  <cp:lastModifiedBy>Hughes, Kerriann</cp:lastModifiedBy>
  <cp:revision>40</cp:revision>
  <dcterms:created xsi:type="dcterms:W3CDTF">2018-11-06T11:04:24Z</dcterms:created>
  <dcterms:modified xsi:type="dcterms:W3CDTF">2020-06-17T09:22:57Z</dcterms:modified>
</cp:coreProperties>
</file>