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3" r:id="rId5"/>
  </p:sldMasterIdLst>
  <p:notesMasterIdLst>
    <p:notesMasterId r:id="rId13"/>
  </p:notesMasterIdLst>
  <p:sldIdLst>
    <p:sldId id="7027" r:id="rId6"/>
    <p:sldId id="2145706376" r:id="rId7"/>
    <p:sldId id="2145706377" r:id="rId8"/>
    <p:sldId id="2145706381" r:id="rId9"/>
    <p:sldId id="2145706378" r:id="rId10"/>
    <p:sldId id="2145706379" r:id="rId11"/>
    <p:sldId id="21457063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ISBY, Mark" initials="FM" lastIdx="1" clrIdx="0">
    <p:extLst>
      <p:ext uri="{19B8F6BF-5375-455C-9EA6-DF929625EA0E}">
        <p15:presenceInfo xmlns:p15="http://schemas.microsoft.com/office/powerpoint/2012/main" userId="S::Mark.FRISBY@EDUCATION.GOV.UK::43cc2e45-7d2c-49fe-817b-99a1bb7a9d3a" providerId="AD"/>
      </p:ext>
    </p:extLst>
  </p:cmAuthor>
  <p:cmAuthor id="2" name="SLATER, Helen" initials="SH" lastIdx="18" clrIdx="1">
    <p:extLst>
      <p:ext uri="{19B8F6BF-5375-455C-9EA6-DF929625EA0E}">
        <p15:presenceInfo xmlns:p15="http://schemas.microsoft.com/office/powerpoint/2012/main" userId="S::Helen.SLATER@EDUCATION.GOV.UK::93a8a41e-3483-4947-8086-57feb86dbc19" providerId="AD"/>
      </p:ext>
    </p:extLst>
  </p:cmAuthor>
  <p:cmAuthor id="3" name="CALLAN, Jack" initials="CJ" lastIdx="4" clrIdx="2">
    <p:extLst>
      <p:ext uri="{19B8F6BF-5375-455C-9EA6-DF929625EA0E}">
        <p15:presenceInfo xmlns:p15="http://schemas.microsoft.com/office/powerpoint/2012/main" userId="S::Jack.CALLAN@EDUCATION.GOV.UK::fd0cf326-2143-4dcc-bdc3-4353d50cdc52" providerId="AD"/>
      </p:ext>
    </p:extLst>
  </p:cmAuthor>
  <p:cmAuthor id="4" name="George, Sophie" initials="GS" lastIdx="2" clrIdx="3">
    <p:extLst>
      <p:ext uri="{19B8F6BF-5375-455C-9EA6-DF929625EA0E}">
        <p15:presenceInfo xmlns:p15="http://schemas.microsoft.com/office/powerpoint/2012/main" userId="S::Sophie.George@dhsc.gov.uk::0bf6ce66-c2d7-4ced-a2d6-74bbf4793dad" providerId="AD"/>
      </p:ext>
    </p:extLst>
  </p:cmAuthor>
  <p:cmAuthor id="5" name="GRIFFITHS, Tessa" initials="GT" lastIdx="3" clrIdx="4">
    <p:extLst>
      <p:ext uri="{19B8F6BF-5375-455C-9EA6-DF929625EA0E}">
        <p15:presenceInfo xmlns:p15="http://schemas.microsoft.com/office/powerpoint/2012/main" userId="S::Tessa.GRIFFITHS@EDUCATION.GOV.UK::95c531e7-5fc8-4074-b68b-e3686a1225c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C5E6B"/>
    <a:srgbClr val="0030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158BC-770A-4C1E-9E8B-54EC7C3E3DA1}" v="782" dt="2021-07-15T11:13:11.348"/>
    <p1510:client id="{78AFC50A-C0D1-48F5-B907-758C8A912228}" v="1" dt="2021-07-15T12:56:34.508"/>
    <p1510:client id="{9419E29E-CE97-CD28-549F-77569B2D360E}" v="5" dt="2021-07-15T12:39:03.142"/>
    <p1510:client id="{DA093F5E-91A8-4D89-BDDF-4500F76FE3B4}" v="10" vWet="12" dt="2021-07-15T09:45:50.069"/>
    <p1510:client id="{E918AFE8-AD60-4759-A92E-644B220C8CE5}" v="5" dt="2021-07-15T13:56:38.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12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0A99E1-93E8-4F5F-803D-75C5960AF58E}" type="datetimeFigureOut">
              <a:rPr lang="en-GB" smtClean="0"/>
              <a:t>16/07/2021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90DD89-6599-4DD7-9E51-68A3DAE18DF0}" type="slidenum">
              <a:rPr lang="en-GB" smtClean="0"/>
              <a:t>‹#›</a:t>
            </a:fld>
            <a:endParaRPr lang="en-GB"/>
          </a:p>
        </p:txBody>
      </p:sp>
    </p:spTree>
    <p:extLst>
      <p:ext uri="{BB962C8B-B14F-4D97-AF65-F5344CB8AC3E}">
        <p14:creationId xmlns:p14="http://schemas.microsoft.com/office/powerpoint/2010/main" val="2472126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35093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19912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977485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0682326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3.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11.vml"/><Relationship Id="rId5" Type="http://schemas.openxmlformats.org/officeDocument/2006/relationships/image" Target="../media/image4.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5.emf"/><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vmlDrawing" Target="../drawings/vmlDrawing12.vml"/><Relationship Id="rId6" Type="http://schemas.openxmlformats.org/officeDocument/2006/relationships/image" Target="../media/image4.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vmlDrawing" Target="../drawings/vmlDrawing13.vml"/><Relationship Id="rId6" Type="http://schemas.openxmlformats.org/officeDocument/2006/relationships/image" Target="../media/image4.emf"/><Relationship Id="rId5" Type="http://schemas.openxmlformats.org/officeDocument/2006/relationships/oleObject" Target="../embeddings/oleObject13.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image" Target="../media/image6.jpeg"/><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3.png"/><Relationship Id="rId2" Type="http://schemas.openxmlformats.org/officeDocument/2006/relationships/tags" Target="../tags/tag28.xml"/><Relationship Id="rId1" Type="http://schemas.openxmlformats.org/officeDocument/2006/relationships/vmlDrawing" Target="../drawings/vmlDrawing15.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5.emf"/><Relationship Id="rId2" Type="http://schemas.openxmlformats.org/officeDocument/2006/relationships/tags" Target="../tags/tag30.xml"/><Relationship Id="rId1" Type="http://schemas.openxmlformats.org/officeDocument/2006/relationships/vmlDrawing" Target="../drawings/vmlDrawing16.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image" Target="../media/image6.jpeg"/><Relationship Id="rId2" Type="http://schemas.openxmlformats.org/officeDocument/2006/relationships/tags" Target="../tags/tag32.xml"/><Relationship Id="rId1" Type="http://schemas.openxmlformats.org/officeDocument/2006/relationships/vmlDrawing" Target="../drawings/vmlDrawing17.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image" Target="../media/image5.emf"/><Relationship Id="rId2" Type="http://schemas.openxmlformats.org/officeDocument/2006/relationships/tags" Target="../tags/tag34.xml"/><Relationship Id="rId1" Type="http://schemas.openxmlformats.org/officeDocument/2006/relationships/vmlDrawing" Target="../drawings/vmlDrawing18.v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tags" Target="../tags/tag37.xml"/><Relationship Id="rId7" Type="http://schemas.openxmlformats.org/officeDocument/2006/relationships/image" Target="../media/image5.emf"/><Relationship Id="rId2" Type="http://schemas.openxmlformats.org/officeDocument/2006/relationships/tags" Target="../tags/tag36.xml"/><Relationship Id="rId1" Type="http://schemas.openxmlformats.org/officeDocument/2006/relationships/vmlDrawing" Target="../drawings/vmlDrawing19.v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tags" Target="../tags/tag39.xml"/><Relationship Id="rId7" Type="http://schemas.openxmlformats.org/officeDocument/2006/relationships/image" Target="../media/image5.emf"/><Relationship Id="rId2" Type="http://schemas.openxmlformats.org/officeDocument/2006/relationships/tags" Target="../tags/tag38.xml"/><Relationship Id="rId1" Type="http://schemas.openxmlformats.org/officeDocument/2006/relationships/vmlDrawing" Target="../drawings/vmlDrawing20.v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tags" Target="../tags/tag41.xml"/><Relationship Id="rId7" Type="http://schemas.openxmlformats.org/officeDocument/2006/relationships/image" Target="../media/image5.emf"/><Relationship Id="rId2" Type="http://schemas.openxmlformats.org/officeDocument/2006/relationships/tags" Target="../tags/tag40.xml"/><Relationship Id="rId1" Type="http://schemas.openxmlformats.org/officeDocument/2006/relationships/vmlDrawing" Target="../drawings/vmlDrawing21.vml"/><Relationship Id="rId6" Type="http://schemas.openxmlformats.org/officeDocument/2006/relationships/image" Target="../media/image4.emf"/><Relationship Id="rId5" Type="http://schemas.openxmlformats.org/officeDocument/2006/relationships/oleObject" Target="../embeddings/oleObject8.bin"/><Relationship Id="rId4"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5.emf"/><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image" Target="../media/image6.jpeg"/><Relationship Id="rId2" Type="http://schemas.openxmlformats.org/officeDocument/2006/relationships/tags" Target="../tags/tag42.xml"/><Relationship Id="rId1" Type="http://schemas.openxmlformats.org/officeDocument/2006/relationships/vmlDrawing" Target="../drawings/vmlDrawing22.v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image" Target="../media/image5.emf"/><Relationship Id="rId2" Type="http://schemas.openxmlformats.org/officeDocument/2006/relationships/tags" Target="../tags/tag44.xml"/><Relationship Id="rId1" Type="http://schemas.openxmlformats.org/officeDocument/2006/relationships/vmlDrawing" Target="../drawings/vmlDrawing23.v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6.xml"/><Relationship Id="rId1" Type="http://schemas.openxmlformats.org/officeDocument/2006/relationships/vmlDrawing" Target="../drawings/vmlDrawing24.vml"/><Relationship Id="rId5" Type="http://schemas.openxmlformats.org/officeDocument/2006/relationships/image" Target="../media/image4.emf"/><Relationship Id="rId4" Type="http://schemas.openxmlformats.org/officeDocument/2006/relationships/oleObject" Target="../embeddings/oleObject11.bin"/></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5.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vmlDrawing" Target="../drawings/vmlDrawing25.vml"/><Relationship Id="rId6" Type="http://schemas.openxmlformats.org/officeDocument/2006/relationships/image" Target="../media/image4.emf"/><Relationship Id="rId5" Type="http://schemas.openxmlformats.org/officeDocument/2006/relationships/oleObject" Target="../embeddings/oleObject12.bin"/><Relationship Id="rId4"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image" Target="../media/image5.emf"/><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vmlDrawing" Target="../drawings/vmlDrawing26.vml"/><Relationship Id="rId6" Type="http://schemas.openxmlformats.org/officeDocument/2006/relationships/image" Target="../media/image4.emf"/><Relationship Id="rId5" Type="http://schemas.openxmlformats.org/officeDocument/2006/relationships/oleObject" Target="../embeddings/oleObject13.bin"/><Relationship Id="rId4"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image" Target="../media/image5.emf"/><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image" Target="../media/image4.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image" Target="../media/image6.jpeg"/><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image" Target="../media/image5.emf"/><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2050" name="think-cell Slide" r:id="rId5" imgW="384" imgH="384" progId="TCLayout.ActiveDocument.1">
                  <p:embed/>
                </p:oleObj>
              </mc:Choice>
              <mc:Fallback>
                <p:oleObj name="think-cell Slide" r:id="rId5" imgW="384" imgH="384" progId="TCLayout.ActiveDocument.1">
                  <p:embed/>
                  <p:pic>
                    <p:nvPicPr>
                      <p:cNvPr id="4" name="Object 3"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6" name="Rectangle 5" hidden="1"/>
          <p:cNvSpPr/>
          <p:nvPr userDrawn="1">
            <p:custDataLst>
              <p:tags r:id="rId3"/>
            </p:custDataLst>
          </p:nvPr>
        </p:nvSpPr>
        <p:spPr>
          <a:xfrm>
            <a:off x="0" y="0"/>
            <a:ext cx="119063"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2386" b="0" i="0" baseline="0">
              <a:solidFill>
                <a:srgbClr val="FFFFFF"/>
              </a:solidFill>
              <a:latin typeface="Arial" panose="020B0604020202020204" pitchFamily="34" charset="0"/>
              <a:ea typeface="+mj-ea"/>
              <a:cs typeface="+mj-cs"/>
              <a:sym typeface="Arial" panose="020B0604020202020204" pitchFamily="34" charset="0"/>
            </a:endParaRPr>
          </a:p>
        </p:txBody>
      </p:sp>
      <p:sp>
        <p:nvSpPr>
          <p:cNvPr id="22" name="Text Placeholder 6"/>
          <p:cNvSpPr>
            <a:spLocks noGrp="1"/>
          </p:cNvSpPr>
          <p:nvPr>
            <p:ph type="body" sz="quarter" idx="12" hasCustomPrompt="1"/>
          </p:nvPr>
        </p:nvSpPr>
        <p:spPr bwMode="black">
          <a:xfrm>
            <a:off x="472501" y="5724895"/>
            <a:ext cx="5151600" cy="436195"/>
          </a:xfrm>
          <a:prstGeom prst="rect">
            <a:avLst/>
          </a:prstGeom>
          <a:noFill/>
        </p:spPr>
        <p:txBody>
          <a:bodyPr anchor="t"/>
          <a:lstStyle>
            <a:lvl1pPr algn="l">
              <a:lnSpc>
                <a:spcPct val="110000"/>
              </a:lnSpc>
              <a:buNone/>
              <a:defRPr sz="954" b="0" i="0" cap="none" baseline="0">
                <a:solidFill>
                  <a:srgbClr val="425563"/>
                </a:solidFill>
                <a:latin typeface="+mn-lt"/>
                <a:ea typeface="+mn-ea"/>
                <a:cs typeface="+mn-cs"/>
                <a:sym typeface="+mn-lt"/>
              </a:defRPr>
            </a:lvl1pPr>
            <a:lvl2pPr algn="ctr">
              <a:buNone/>
              <a:defRPr/>
            </a:lvl2pPr>
            <a:lvl3pPr marL="0" indent="0" algn="ctr">
              <a:buNone/>
              <a:defRPr/>
            </a:lvl3pPr>
            <a:lvl4pPr marL="136355" indent="0" algn="ctr">
              <a:buNone/>
              <a:defRPr/>
            </a:lvl4pPr>
            <a:lvl5pPr marL="272708" indent="0" algn="ctr">
              <a:buNone/>
              <a:defRPr/>
            </a:lvl5pPr>
          </a:lstStyle>
          <a:p>
            <a:pPr lvl="0"/>
            <a:r>
              <a:rPr lang="en-US"/>
              <a:t>Click to edit date/place</a:t>
            </a:r>
          </a:p>
        </p:txBody>
      </p:sp>
      <p:sp>
        <p:nvSpPr>
          <p:cNvPr id="26" name="Subtitle 2"/>
          <p:cNvSpPr>
            <a:spLocks noGrp="1"/>
          </p:cNvSpPr>
          <p:nvPr>
            <p:ph type="subTitle" idx="1" hasCustomPrompt="1"/>
          </p:nvPr>
        </p:nvSpPr>
        <p:spPr bwMode="white">
          <a:xfrm>
            <a:off x="472500" y="3903463"/>
            <a:ext cx="5151600" cy="436195"/>
          </a:xfrm>
          <a:prstGeom prst="rect">
            <a:avLst/>
          </a:prstGeom>
        </p:spPr>
        <p:txBody>
          <a:bodyPr anchor="t"/>
          <a:lstStyle>
            <a:lvl1pPr marL="0" indent="0" algn="l">
              <a:lnSpc>
                <a:spcPct val="110000"/>
              </a:lnSpc>
              <a:buNone/>
              <a:defRPr sz="954" cap="none" spc="0" baseline="0">
                <a:solidFill>
                  <a:srgbClr val="425563"/>
                </a:solidFill>
                <a:latin typeface="+mn-lt"/>
                <a:ea typeface="+mn-ea"/>
                <a:cs typeface="+mn-cs"/>
                <a:sym typeface="+mn-lt"/>
              </a:defRPr>
            </a:lvl1pPr>
            <a:lvl2pPr marL="272708" indent="0" algn="ctr">
              <a:buNone/>
              <a:defRPr sz="1193"/>
            </a:lvl2pPr>
            <a:lvl3pPr marL="545417" indent="0" algn="ctr">
              <a:buNone/>
              <a:defRPr sz="1074"/>
            </a:lvl3pPr>
            <a:lvl4pPr marL="818125" indent="0" algn="ctr">
              <a:buNone/>
              <a:defRPr sz="954"/>
            </a:lvl4pPr>
            <a:lvl5pPr marL="1090834" indent="0" algn="ctr">
              <a:buNone/>
              <a:defRPr sz="954"/>
            </a:lvl5pPr>
            <a:lvl6pPr marL="1363542" indent="0" algn="ctr">
              <a:buNone/>
              <a:defRPr sz="954"/>
            </a:lvl6pPr>
            <a:lvl7pPr marL="1636250" indent="0" algn="ctr">
              <a:buNone/>
              <a:defRPr sz="954"/>
            </a:lvl7pPr>
            <a:lvl8pPr marL="1908959" indent="0" algn="ctr">
              <a:buNone/>
              <a:defRPr sz="954"/>
            </a:lvl8pPr>
            <a:lvl9pPr marL="2181667" indent="0" algn="ctr">
              <a:buNone/>
              <a:defRPr sz="954"/>
            </a:lvl9pPr>
          </a:lstStyle>
          <a:p>
            <a:r>
              <a:rPr lang="en-US"/>
              <a:t>Subtitle</a:t>
            </a:r>
          </a:p>
        </p:txBody>
      </p:sp>
      <p:sp>
        <p:nvSpPr>
          <p:cNvPr id="27" name="Title 1"/>
          <p:cNvSpPr>
            <a:spLocks noGrp="1"/>
          </p:cNvSpPr>
          <p:nvPr>
            <p:ph type="ctrTitle" hasCustomPrompt="1"/>
          </p:nvPr>
        </p:nvSpPr>
        <p:spPr bwMode="ltGray">
          <a:xfrm>
            <a:off x="472501" y="2081215"/>
            <a:ext cx="5151600" cy="1789305"/>
          </a:xfrm>
          <a:prstGeom prst="rect">
            <a:avLst/>
          </a:prstGeom>
        </p:spPr>
        <p:txBody>
          <a:bodyPr tIns="45720" bIns="45720" anchor="t">
            <a:noAutofit/>
          </a:bodyPr>
          <a:lstStyle>
            <a:lvl1pPr algn="l">
              <a:lnSpc>
                <a:spcPct val="93000"/>
              </a:lnSpc>
              <a:defRPr sz="3221" b="1" i="0" cap="all" spc="0" baseline="0">
                <a:solidFill>
                  <a:srgbClr val="425563"/>
                </a:solidFill>
                <a:latin typeface="Arial" panose="020B0604020202020204" pitchFamily="34" charset="0"/>
                <a:ea typeface="+mj-ea"/>
                <a:cs typeface="Arial" panose="020B0604020202020204" pitchFamily="34" charset="0"/>
                <a:sym typeface="+mj-lt"/>
              </a:defRPr>
            </a:lvl1pPr>
          </a:lstStyle>
          <a:p>
            <a:r>
              <a:rPr lang="en-US"/>
              <a:t>Title</a:t>
            </a:r>
          </a:p>
        </p:txBody>
      </p:sp>
      <p:pic>
        <p:nvPicPr>
          <p:cNvPr id="25" name="Picture 2">
            <a:extLst>
              <a:ext uri="{FF2B5EF4-FFF2-40B4-BE49-F238E27FC236}">
                <a16:creationId xmlns:a16="http://schemas.microsoft.com/office/drawing/2014/main" id="{3B97149E-8767-434D-B782-29EA61AD66B2}"/>
              </a:ext>
            </a:extLst>
          </p:cNvPr>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6859848" y="380723"/>
            <a:ext cx="2094373"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20707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96"/>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1266" name="think-cell Slide" r:id="rId4" imgW="286" imgH="286" progId="TCLayout.ActiveDocument.1">
                  <p:embed/>
                </p:oleObj>
              </mc:Choice>
              <mc:Fallback>
                <p:oleObj name="think-cell Slide" r:id="rId4" imgW="286" imgH="286" progId="TCLayout.ActiveDocument.1">
                  <p:embed/>
                  <p:pic>
                    <p:nvPicPr>
                      <p:cNvPr id="2" name="Object 1" hidden="1"/>
                      <p:cNvPicPr/>
                      <p:nvPr/>
                    </p:nvPicPr>
                    <p:blipFill>
                      <a:blip r:embed="rId5"/>
                      <a:stretch>
                        <a:fillRect/>
                      </a:stretch>
                    </p:blipFill>
                    <p:spPr>
                      <a:xfrm>
                        <a:off x="1191" y="1589"/>
                        <a:ext cx="1191" cy="1588"/>
                      </a:xfrm>
                      <a:prstGeom prst="rect">
                        <a:avLst/>
                      </a:prstGeom>
                    </p:spPr>
                  </p:pic>
                </p:oleObj>
              </mc:Fallback>
            </mc:AlternateContent>
          </a:graphicData>
        </a:graphic>
      </p:graphicFrame>
      <p:sp>
        <p:nvSpPr>
          <p:cNvPr id="97" name="Google Shape;97;p17"/>
          <p:cNvSpPr txBox="1">
            <a:spLocks noGrp="1"/>
          </p:cNvSpPr>
          <p:nvPr>
            <p:ph type="title"/>
          </p:nvPr>
        </p:nvSpPr>
        <p:spPr>
          <a:xfrm>
            <a:off x="311700" y="593367"/>
            <a:ext cx="7418459" cy="763600"/>
          </a:xfrm>
          <a:prstGeom prst="rect">
            <a:avLst/>
          </a:prstGeom>
          <a:noFill/>
          <a:ln>
            <a:noFill/>
          </a:ln>
        </p:spPr>
        <p:txBody>
          <a:bodyPr spcFirstLastPara="1" wrap="square" lIns="121900" tIns="121900" rIns="121900" bIns="121900" anchor="t" anchorCtr="0">
            <a:noAutofit/>
          </a:bodyPr>
          <a:lstStyle>
            <a:lvl1pPr lvl="0" algn="l">
              <a:lnSpc>
                <a:spcPct val="100000"/>
              </a:lnSpc>
              <a:spcBef>
                <a:spcPts val="0"/>
              </a:spcBef>
              <a:spcAft>
                <a:spcPts val="0"/>
              </a:spcAft>
              <a:buSzPts val="3700"/>
              <a:buNone/>
              <a:defRPr>
                <a:latin typeface="+mj-lt"/>
                <a:ea typeface="+mj-ea"/>
                <a:cs typeface="+mj-cs"/>
                <a:sym typeface="+mj-lt"/>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98" name="Google Shape;98;p17"/>
          <p:cNvSpPr txBox="1">
            <a:spLocks noGrp="1"/>
          </p:cNvSpPr>
          <p:nvPr>
            <p:ph type="body" idx="1"/>
          </p:nvPr>
        </p:nvSpPr>
        <p:spPr>
          <a:xfrm>
            <a:off x="311700" y="1536633"/>
            <a:ext cx="8520600" cy="4555200"/>
          </a:xfrm>
          <a:prstGeom prst="rect">
            <a:avLst/>
          </a:prstGeom>
          <a:noFill/>
          <a:ln>
            <a:noFill/>
          </a:ln>
        </p:spPr>
        <p:txBody>
          <a:bodyPr spcFirstLastPara="1" wrap="square" lIns="121900" tIns="121900" rIns="121900" bIns="121900" anchor="t" anchorCtr="0">
            <a:noAutofit/>
          </a:bodyPr>
          <a:lstStyle>
            <a:lvl1pPr marL="45452" lvl="0" indent="0" algn="l">
              <a:lnSpc>
                <a:spcPct val="115000"/>
              </a:lnSpc>
              <a:spcBef>
                <a:spcPts val="0"/>
              </a:spcBef>
              <a:spcAft>
                <a:spcPts val="0"/>
              </a:spcAft>
              <a:buSzPts val="2400"/>
              <a:buFont typeface="Arial" panose="020B0604020202020204" pitchFamily="34" charset="0"/>
              <a:buNone/>
              <a:defRPr sz="954">
                <a:latin typeface="+mn-lt"/>
                <a:ea typeface="+mn-ea"/>
                <a:cs typeface="+mn-cs"/>
                <a:sym typeface="+mn-lt"/>
              </a:defRPr>
            </a:lvl1pPr>
            <a:lvl2pPr marL="545417" lvl="1" indent="-208319" algn="l">
              <a:lnSpc>
                <a:spcPct val="115000"/>
              </a:lnSpc>
              <a:spcBef>
                <a:spcPts val="1253"/>
              </a:spcBef>
              <a:spcAft>
                <a:spcPts val="0"/>
              </a:spcAft>
              <a:buSzPts val="1900"/>
              <a:buChar char="○"/>
              <a:defRPr/>
            </a:lvl2pPr>
            <a:lvl3pPr marL="818125" lvl="2" indent="-208319" algn="l">
              <a:lnSpc>
                <a:spcPct val="115000"/>
              </a:lnSpc>
              <a:spcBef>
                <a:spcPts val="1253"/>
              </a:spcBef>
              <a:spcAft>
                <a:spcPts val="0"/>
              </a:spcAft>
              <a:buSzPts val="1900"/>
              <a:buChar char="■"/>
              <a:defRPr/>
            </a:lvl3pPr>
            <a:lvl4pPr marL="1090834" lvl="3" indent="-208319" algn="l">
              <a:lnSpc>
                <a:spcPct val="115000"/>
              </a:lnSpc>
              <a:spcBef>
                <a:spcPts val="1253"/>
              </a:spcBef>
              <a:spcAft>
                <a:spcPts val="0"/>
              </a:spcAft>
              <a:buSzPts val="1900"/>
              <a:buChar char="●"/>
              <a:defRPr/>
            </a:lvl4pPr>
            <a:lvl5pPr marL="1363542" lvl="4" indent="-208319" algn="l">
              <a:lnSpc>
                <a:spcPct val="115000"/>
              </a:lnSpc>
              <a:spcBef>
                <a:spcPts val="1253"/>
              </a:spcBef>
              <a:spcAft>
                <a:spcPts val="0"/>
              </a:spcAft>
              <a:buSzPts val="1900"/>
              <a:buChar char="○"/>
              <a:defRPr/>
            </a:lvl5pPr>
            <a:lvl6pPr marL="1636250" lvl="5" indent="-208319" algn="l">
              <a:lnSpc>
                <a:spcPct val="115000"/>
              </a:lnSpc>
              <a:spcBef>
                <a:spcPts val="1253"/>
              </a:spcBef>
              <a:spcAft>
                <a:spcPts val="0"/>
              </a:spcAft>
              <a:buSzPts val="1900"/>
              <a:buChar char="■"/>
              <a:defRPr/>
            </a:lvl6pPr>
            <a:lvl7pPr marL="1908959" lvl="6" indent="-208319" algn="l">
              <a:lnSpc>
                <a:spcPct val="115000"/>
              </a:lnSpc>
              <a:spcBef>
                <a:spcPts val="1253"/>
              </a:spcBef>
              <a:spcAft>
                <a:spcPts val="0"/>
              </a:spcAft>
              <a:buSzPts val="1900"/>
              <a:buChar char="●"/>
              <a:defRPr/>
            </a:lvl7pPr>
            <a:lvl8pPr marL="2181667" lvl="7" indent="-208319" algn="l">
              <a:lnSpc>
                <a:spcPct val="115000"/>
              </a:lnSpc>
              <a:spcBef>
                <a:spcPts val="1253"/>
              </a:spcBef>
              <a:spcAft>
                <a:spcPts val="0"/>
              </a:spcAft>
              <a:buSzPts val="1900"/>
              <a:buChar char="○"/>
              <a:defRPr/>
            </a:lvl8pPr>
            <a:lvl9pPr marL="2454375" lvl="8" indent="-208319" algn="l">
              <a:lnSpc>
                <a:spcPct val="115000"/>
              </a:lnSpc>
              <a:spcBef>
                <a:spcPts val="1253"/>
              </a:spcBef>
              <a:spcAft>
                <a:spcPts val="1253"/>
              </a:spcAft>
              <a:buSzPts val="1900"/>
              <a:buChar char="■"/>
              <a:defRPr/>
            </a:lvl9pPr>
          </a:lstStyle>
          <a:p>
            <a:endParaRPr/>
          </a:p>
        </p:txBody>
      </p:sp>
      <p:sp>
        <p:nvSpPr>
          <p:cNvPr id="7" name="Rectangle 6">
            <a:extLst>
              <a:ext uri="{FF2B5EF4-FFF2-40B4-BE49-F238E27FC236}">
                <a16:creationId xmlns:a16="http://schemas.microsoft.com/office/drawing/2014/main" id="{B5AFDA9D-4761-44EC-9D87-01F09FAF2387}"/>
              </a:ext>
            </a:extLst>
          </p:cNvPr>
          <p:cNvSpPr/>
          <p:nvPr userDrawn="1"/>
        </p:nvSpPr>
        <p:spPr>
          <a:xfrm>
            <a:off x="6786562" y="6477002"/>
            <a:ext cx="1328738" cy="200025"/>
          </a:xfrm>
          <a:prstGeom prst="rect">
            <a:avLst/>
          </a:prstGeom>
          <a:solidFill>
            <a:schemeClr val="bg1"/>
          </a:solidFill>
          <a:ln w="9525" cap="rnd" cmpd="sng" algn="ctr">
            <a:solidFill>
              <a:schemeClr val="bg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spTree>
    <p:extLst>
      <p:ext uri="{BB962C8B-B14F-4D97-AF65-F5344CB8AC3E}">
        <p14:creationId xmlns:p14="http://schemas.microsoft.com/office/powerpoint/2010/main" val="386673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P TOC">
    <p:spTree>
      <p:nvGrpSpPr>
        <p:cNvPr id="1" name=""/>
        <p:cNvGrpSpPr/>
        <p:nvPr/>
      </p:nvGrpSpPr>
      <p:grpSpPr>
        <a:xfrm>
          <a:off x="0" y="0"/>
          <a:ext cx="0" cy="0"/>
          <a:chOff x="0" y="0"/>
          <a:chExt cx="0" cy="0"/>
        </a:xfrm>
      </p:grpSpPr>
      <p:sp>
        <p:nvSpPr>
          <p:cNvPr id="31" name="SP Agenda Notice" hidden="1"/>
          <p:cNvSpPr>
            <a:spLocks noGrp="1"/>
          </p:cNvSpPr>
          <p:nvPr>
            <p:ph sz="quarter" idx="13" hasCustomPrompt="1"/>
          </p:nvPr>
        </p:nvSpPr>
        <p:spPr>
          <a:xfrm>
            <a:off x="9258300" y="48315"/>
            <a:ext cx="2327400" cy="0"/>
          </a:xfrm>
          <a:prstGeom prst="rect">
            <a:avLst/>
          </a:prstGeom>
          <a:solidFill>
            <a:schemeClr val="accent2"/>
          </a:solidFill>
        </p:spPr>
        <p:txBody>
          <a:bodyPr>
            <a:noAutofit/>
          </a:bodyPr>
          <a:lstStyle>
            <a:lvl1pPr marL="0" indent="0">
              <a:buFontTx/>
              <a:buNone/>
              <a:defRPr sz="477" b="0" i="0" baseline="0">
                <a:solidFill>
                  <a:schemeClr val="tx1"/>
                </a:solidFill>
              </a:defRPr>
            </a:lvl1pPr>
            <a:lvl2pPr marL="102976" marR="0" indent="-102266" algn="l" defTabSz="408343" rtl="0" eaLnBrk="1" fontAlgn="base" latinLnBrk="0" hangingPunct="1">
              <a:lnSpc>
                <a:spcPct val="100000"/>
              </a:lnSpc>
              <a:spcBef>
                <a:spcPct val="0"/>
              </a:spcBef>
              <a:spcAft>
                <a:spcPts val="0"/>
              </a:spcAft>
              <a:buClrTx/>
              <a:buSzTx/>
              <a:buFont typeface="Arial" panose="020B0604020202020204" pitchFamily="34" charset="0"/>
              <a:buChar char="•"/>
              <a:tabLst/>
              <a:defRPr sz="477" baseline="0">
                <a:solidFill>
                  <a:schemeClr val="tx1"/>
                </a:solidFill>
              </a:defRPr>
            </a:lvl2pPr>
            <a:lvl3pPr>
              <a:defRPr sz="537"/>
            </a:lvl3pPr>
            <a:lvl4pPr>
              <a:defRPr sz="537"/>
            </a:lvl4pPr>
            <a:lvl5pPr>
              <a:defRPr sz="537"/>
            </a:lvl5pPr>
          </a:lstStyle>
          <a:p>
            <a:pPr lvl="0"/>
            <a:r>
              <a:rPr lang="en-US" noProof="0"/>
              <a:t>This is the </a:t>
            </a:r>
            <a:r>
              <a:rPr lang="en-US" noProof="0" err="1"/>
              <a:t>SlideProof</a:t>
            </a:r>
            <a:r>
              <a:rPr lang="en-US" noProof="0"/>
              <a:t> Agenda Layout</a:t>
            </a:r>
          </a:p>
          <a:p>
            <a:pPr lvl="0"/>
            <a:r>
              <a:rPr lang="en-US" noProof="0"/>
              <a:t>http://www.veodin.com/slideproof/manual/agenda/</a:t>
            </a:r>
          </a:p>
          <a:p>
            <a:pPr lvl="0"/>
            <a:r>
              <a:rPr lang="en-US" noProof="0"/>
              <a:t>Use the Selection Pane (Alt+F10) to make the hidden shapes of the Agenda visible. Make sure you group them again after editing and rename them with </a:t>
            </a:r>
            <a:r>
              <a:rPr lang="en-US" noProof="0" err="1"/>
              <a:t>SlideProof</a:t>
            </a:r>
            <a:r>
              <a:rPr lang="en-US" noProof="0"/>
              <a:t> &gt; Agenda &gt; Rename Agenda Groups</a:t>
            </a:r>
          </a:p>
          <a:p>
            <a:pPr lvl="0"/>
            <a:r>
              <a:rPr lang="en-US" noProof="0"/>
              <a:t>Expected group names are:</a:t>
            </a:r>
          </a:p>
          <a:p>
            <a:pPr lvl="1"/>
            <a:endParaRPr lang="en-US" noProof="0"/>
          </a:p>
          <a:p>
            <a:pPr lvl="1"/>
            <a:r>
              <a:rPr lang="en-US" noProof="0"/>
              <a:t>SP Agenda Section - Mandatory</a:t>
            </a:r>
          </a:p>
          <a:p>
            <a:pPr lvl="1"/>
            <a:r>
              <a:rPr lang="en-US" noProof="0"/>
              <a:t>SP Agenda Section Highlight - Highlight the current section</a:t>
            </a:r>
          </a:p>
          <a:p>
            <a:pPr lvl="1"/>
            <a:r>
              <a:rPr lang="en-US" noProof="0"/>
              <a:t>SP Agenda Subsection - Mandatory if showing subsections</a:t>
            </a:r>
          </a:p>
          <a:p>
            <a:pPr lvl="1"/>
            <a:r>
              <a:rPr lang="en-US" noProof="0"/>
              <a:t>SP Agenda Subsection Highlight - Highlight the current subsection</a:t>
            </a:r>
          </a:p>
          <a:p>
            <a:pPr lvl="0"/>
            <a:r>
              <a:rPr lang="en-US" noProof="0"/>
              <a:t>Any shapes or images inside the groups will appear on the agenda pages. This notice (SP Agenda Notice) will not appear on the agenda pages.</a:t>
            </a:r>
          </a:p>
          <a:p>
            <a:pPr lvl="0"/>
            <a:r>
              <a:rPr lang="en-US" noProof="0"/>
              <a:t>Valid text placeholders are:</a:t>
            </a:r>
          </a:p>
          <a:p>
            <a:pPr lvl="1"/>
            <a:endParaRPr lang="en-US" noProof="0"/>
          </a:p>
          <a:p>
            <a:pPr lvl="1"/>
            <a:r>
              <a:rPr lang="en-US" noProof="0"/>
              <a:t>Section number:</a:t>
            </a:r>
          </a:p>
          <a:p>
            <a:pPr lvl="1"/>
            <a:r>
              <a:rPr lang="en-US" noProof="0"/>
              <a:t>&lt;N&gt; for Arabic number 1, 2, 3</a:t>
            </a:r>
          </a:p>
          <a:p>
            <a:pPr lvl="1"/>
            <a:r>
              <a:rPr lang="en-US" noProof="0"/>
              <a:t>&lt;R&gt; for Roman numeral I, II, III</a:t>
            </a:r>
          </a:p>
          <a:p>
            <a:pPr lvl="1"/>
            <a:r>
              <a:rPr lang="en-US" noProof="0"/>
              <a:t>&lt;RL&gt; for lower-case Roman numeral </a:t>
            </a:r>
            <a:r>
              <a:rPr lang="en-US" noProof="0" err="1"/>
              <a:t>i</a:t>
            </a:r>
            <a:r>
              <a:rPr lang="en-US" noProof="0"/>
              <a:t>, ii, iii</a:t>
            </a:r>
          </a:p>
          <a:p>
            <a:pPr lvl="1"/>
            <a:r>
              <a:rPr lang="en-US" noProof="0"/>
              <a:t>&lt;A&gt; for alphabetic character A, B, C</a:t>
            </a:r>
          </a:p>
          <a:p>
            <a:pPr lvl="1"/>
            <a:r>
              <a:rPr lang="en-US" noProof="0"/>
              <a:t>&lt;AL&gt; for lower-case Alphabetic character</a:t>
            </a:r>
          </a:p>
          <a:p>
            <a:pPr lvl="1"/>
            <a:r>
              <a:rPr lang="en-US" noProof="0"/>
              <a:t>&lt;TEXT&gt;</a:t>
            </a:r>
          </a:p>
          <a:p>
            <a:pPr lvl="1"/>
            <a:r>
              <a:rPr lang="en-US" noProof="0"/>
              <a:t>&lt;RESPONSIBLE&gt;</a:t>
            </a:r>
          </a:p>
          <a:p>
            <a:pPr lvl="1"/>
            <a:r>
              <a:rPr lang="en-US" noProof="0"/>
              <a:t>&lt;TIMESLOT&gt;</a:t>
            </a:r>
          </a:p>
          <a:p>
            <a:pPr lvl="1"/>
            <a:r>
              <a:rPr lang="en-US" noProof="0"/>
              <a:t>&lt;DURATION&gt; for duration</a:t>
            </a:r>
          </a:p>
          <a:p>
            <a:pPr lvl="1"/>
            <a:r>
              <a:rPr lang="en-US" noProof="0"/>
              <a:t>&lt;P&gt; for page number</a:t>
            </a:r>
          </a:p>
          <a:p>
            <a:pPr lvl="0"/>
            <a:r>
              <a:rPr lang="en-US" noProof="0"/>
              <a:t>If you want the agenda to be vertically centered on each Agenda slide, rename this layout to:</a:t>
            </a:r>
          </a:p>
          <a:p>
            <a:pPr lvl="1"/>
            <a:endParaRPr lang="en-US" noProof="0"/>
          </a:p>
          <a:p>
            <a:pPr lvl="1"/>
            <a:r>
              <a:rPr lang="en-US" noProof="0"/>
              <a:t>SP Agenda Vertical</a:t>
            </a:r>
          </a:p>
        </p:txBody>
      </p:sp>
      <p:grpSp>
        <p:nvGrpSpPr>
          <p:cNvPr id="3" name="SP Agenda Section" hidden="1"/>
          <p:cNvGrpSpPr/>
          <p:nvPr userDrawn="1"/>
        </p:nvGrpSpPr>
        <p:grpSpPr>
          <a:xfrm>
            <a:off x="1348250" y="2085632"/>
            <a:ext cx="6492956" cy="369332"/>
            <a:chOff x="1797664" y="2085631"/>
            <a:chExt cx="8657274" cy="369332"/>
          </a:xfrm>
        </p:grpSpPr>
        <p:sp>
          <p:nvSpPr>
            <p:cNvPr id="20" name="Textbox" hidden="1"/>
            <p:cNvSpPr txBox="1">
              <a:spLocks/>
            </p:cNvSpPr>
            <p:nvPr userDrawn="1"/>
          </p:nvSpPr>
          <p:spPr>
            <a:xfrm>
              <a:off x="2267220" y="2085631"/>
              <a:ext cx="3843347" cy="369332"/>
            </a:xfrm>
            <a:prstGeom prst="rect">
              <a:avLst/>
            </a:prstGeom>
            <a:noFill/>
          </p:spPr>
          <p:txBody>
            <a:bodyPr wrap="square" rtlCol="0" anchor="ctr">
              <a:normAutofit/>
            </a:bodyPr>
            <a:lstStyle/>
            <a:p>
              <a:pPr defTabSz="5567657">
                <a:tabLst>
                  <a:tab pos="5673707" algn="l"/>
                </a:tabLst>
              </a:pPr>
              <a:r>
                <a:rPr lang="en-US" sz="835"/>
                <a:t>&lt;TEXT&gt;</a:t>
              </a:r>
            </a:p>
          </p:txBody>
        </p:sp>
        <p:sp>
          <p:nvSpPr>
            <p:cNvPr id="21" name="Textbox" hidden="1"/>
            <p:cNvSpPr txBox="1">
              <a:spLocks/>
            </p:cNvSpPr>
            <p:nvPr userDrawn="1"/>
          </p:nvSpPr>
          <p:spPr>
            <a:xfrm>
              <a:off x="1797664" y="2085631"/>
              <a:ext cx="379556" cy="369332"/>
            </a:xfrm>
            <a:prstGeom prst="rect">
              <a:avLst/>
            </a:prstGeom>
            <a:noFill/>
          </p:spPr>
          <p:txBody>
            <a:bodyPr wrap="none" rtlCol="0" anchor="ctr">
              <a:noAutofit/>
            </a:bodyPr>
            <a:lstStyle/>
            <a:p>
              <a:pPr algn="ctr"/>
              <a:r>
                <a:rPr lang="en-US" sz="835"/>
                <a:t>&lt;N&gt;</a:t>
              </a:r>
            </a:p>
          </p:txBody>
        </p:sp>
        <p:sp>
          <p:nvSpPr>
            <p:cNvPr id="22" name="Textbox" hidden="1"/>
            <p:cNvSpPr txBox="1">
              <a:spLocks/>
            </p:cNvSpPr>
            <p:nvPr userDrawn="1"/>
          </p:nvSpPr>
          <p:spPr>
            <a:xfrm>
              <a:off x="9817944" y="2085631"/>
              <a:ext cx="636994" cy="369332"/>
            </a:xfrm>
            <a:prstGeom prst="rect">
              <a:avLst/>
            </a:prstGeom>
            <a:noFill/>
          </p:spPr>
          <p:txBody>
            <a:bodyPr wrap="none" rtlCol="0" anchor="ctr">
              <a:noAutofit/>
            </a:bodyPr>
            <a:lstStyle/>
            <a:p>
              <a:pPr algn="r"/>
              <a:r>
                <a:rPr lang="en-US" sz="835"/>
                <a:t>&lt;P&gt;</a:t>
              </a:r>
            </a:p>
          </p:txBody>
        </p:sp>
        <p:sp>
          <p:nvSpPr>
            <p:cNvPr id="24" name="Textbox" hidden="1"/>
            <p:cNvSpPr txBox="1">
              <a:spLocks/>
            </p:cNvSpPr>
            <p:nvPr userDrawn="1"/>
          </p:nvSpPr>
          <p:spPr>
            <a:xfrm>
              <a:off x="7696160" y="2085631"/>
              <a:ext cx="1257061" cy="369332"/>
            </a:xfrm>
            <a:prstGeom prst="rect">
              <a:avLst/>
            </a:prstGeom>
            <a:noFill/>
          </p:spPr>
          <p:txBody>
            <a:bodyPr wrap="none" rtlCol="0" anchor="ctr">
              <a:noAutofit/>
            </a:bodyPr>
            <a:lstStyle/>
            <a:p>
              <a:pPr algn="l"/>
              <a:r>
                <a:rPr lang="en-US" sz="835"/>
                <a:t>&lt;TIMESLOT&gt;</a:t>
              </a:r>
            </a:p>
          </p:txBody>
        </p:sp>
        <p:sp>
          <p:nvSpPr>
            <p:cNvPr id="28" name="Textbox" hidden="1"/>
            <p:cNvSpPr txBox="1">
              <a:spLocks/>
            </p:cNvSpPr>
            <p:nvPr userDrawn="1"/>
          </p:nvSpPr>
          <p:spPr>
            <a:xfrm>
              <a:off x="6209330" y="2085631"/>
              <a:ext cx="1388067" cy="369332"/>
            </a:xfrm>
            <a:prstGeom prst="rect">
              <a:avLst/>
            </a:prstGeom>
            <a:noFill/>
          </p:spPr>
          <p:txBody>
            <a:bodyPr wrap="none" rtlCol="0" anchor="ctr">
              <a:noAutofit/>
            </a:bodyPr>
            <a:lstStyle/>
            <a:p>
              <a:pPr algn="l"/>
              <a:r>
                <a:rPr lang="en-US" sz="835"/>
                <a:t>&lt;RESPONSIBLE&gt;</a:t>
              </a:r>
            </a:p>
          </p:txBody>
        </p:sp>
        <p:sp>
          <p:nvSpPr>
            <p:cNvPr id="29" name="Textbox" hidden="1"/>
            <p:cNvSpPr txBox="1">
              <a:spLocks/>
            </p:cNvSpPr>
            <p:nvPr userDrawn="1"/>
          </p:nvSpPr>
          <p:spPr>
            <a:xfrm>
              <a:off x="9043221" y="2085631"/>
              <a:ext cx="684723" cy="369332"/>
            </a:xfrm>
            <a:prstGeom prst="rect">
              <a:avLst/>
            </a:prstGeom>
            <a:noFill/>
          </p:spPr>
          <p:txBody>
            <a:bodyPr wrap="none" rtlCol="0" anchor="ctr">
              <a:noAutofit/>
            </a:bodyPr>
            <a:lstStyle/>
            <a:p>
              <a:pPr algn="l"/>
              <a:r>
                <a:rPr lang="en-US" sz="835"/>
                <a:t>&lt;DURATION&gt;</a:t>
              </a:r>
            </a:p>
          </p:txBody>
        </p:sp>
      </p:grpSp>
      <p:grpSp>
        <p:nvGrpSpPr>
          <p:cNvPr id="4" name="SP Agenda Section Highlight" hidden="1"/>
          <p:cNvGrpSpPr>
            <a:grpSpLocks/>
          </p:cNvGrpSpPr>
          <p:nvPr userDrawn="1"/>
        </p:nvGrpSpPr>
        <p:grpSpPr>
          <a:xfrm>
            <a:off x="1348248" y="2616964"/>
            <a:ext cx="6492956" cy="369332"/>
            <a:chOff x="1797664" y="2616963"/>
            <a:chExt cx="8657274" cy="369332"/>
          </a:xfrm>
          <a:solidFill>
            <a:schemeClr val="accent1">
              <a:lumMod val="60000"/>
              <a:lumOff val="40000"/>
            </a:schemeClr>
          </a:solidFill>
        </p:grpSpPr>
        <p:sp>
          <p:nvSpPr>
            <p:cNvPr id="32" name="Textbox" hidden="1"/>
            <p:cNvSpPr txBox="1">
              <a:spLocks/>
            </p:cNvSpPr>
            <p:nvPr userDrawn="1"/>
          </p:nvSpPr>
          <p:spPr>
            <a:xfrm>
              <a:off x="2267220" y="2616963"/>
              <a:ext cx="3843347" cy="369332"/>
            </a:xfrm>
            <a:prstGeom prst="rect">
              <a:avLst/>
            </a:prstGeom>
            <a:grpFill/>
          </p:spPr>
          <p:txBody>
            <a:bodyPr wrap="square" rtlCol="0" anchor="ctr">
              <a:normAutofit/>
            </a:bodyPr>
            <a:lstStyle/>
            <a:p>
              <a:pPr defTabSz="5567657">
                <a:tabLst>
                  <a:tab pos="5673707" algn="l"/>
                </a:tabLst>
              </a:pPr>
              <a:r>
                <a:rPr lang="en-US" sz="835" b="1"/>
                <a:t>&lt;TEXT&gt;</a:t>
              </a:r>
            </a:p>
          </p:txBody>
        </p:sp>
        <p:sp>
          <p:nvSpPr>
            <p:cNvPr id="33" name="Textbox" hidden="1"/>
            <p:cNvSpPr txBox="1">
              <a:spLocks/>
            </p:cNvSpPr>
            <p:nvPr userDrawn="1"/>
          </p:nvSpPr>
          <p:spPr>
            <a:xfrm>
              <a:off x="1797664" y="2616963"/>
              <a:ext cx="379556" cy="369332"/>
            </a:xfrm>
            <a:prstGeom prst="rect">
              <a:avLst/>
            </a:prstGeom>
            <a:grpFill/>
          </p:spPr>
          <p:txBody>
            <a:bodyPr wrap="none" rtlCol="0" anchor="ctr">
              <a:noAutofit/>
            </a:bodyPr>
            <a:lstStyle/>
            <a:p>
              <a:pPr algn="ctr"/>
              <a:r>
                <a:rPr lang="en-US" sz="835" b="1"/>
                <a:t>&lt;N&gt;</a:t>
              </a:r>
            </a:p>
          </p:txBody>
        </p:sp>
        <p:sp>
          <p:nvSpPr>
            <p:cNvPr id="34" name="Textbox" hidden="1"/>
            <p:cNvSpPr txBox="1">
              <a:spLocks/>
            </p:cNvSpPr>
            <p:nvPr userDrawn="1"/>
          </p:nvSpPr>
          <p:spPr>
            <a:xfrm>
              <a:off x="9817944" y="2616963"/>
              <a:ext cx="636994" cy="369332"/>
            </a:xfrm>
            <a:prstGeom prst="rect">
              <a:avLst/>
            </a:prstGeom>
            <a:grpFill/>
          </p:spPr>
          <p:txBody>
            <a:bodyPr wrap="none" rtlCol="0" anchor="ctr">
              <a:noAutofit/>
            </a:bodyPr>
            <a:lstStyle/>
            <a:p>
              <a:pPr algn="r"/>
              <a:r>
                <a:rPr lang="en-US" sz="835" b="1"/>
                <a:t>&lt;P&gt;</a:t>
              </a:r>
            </a:p>
          </p:txBody>
        </p:sp>
        <p:sp>
          <p:nvSpPr>
            <p:cNvPr id="35" name="Textbox" hidden="1"/>
            <p:cNvSpPr txBox="1">
              <a:spLocks/>
            </p:cNvSpPr>
            <p:nvPr userDrawn="1"/>
          </p:nvSpPr>
          <p:spPr>
            <a:xfrm>
              <a:off x="7696160" y="2616963"/>
              <a:ext cx="1257061" cy="369332"/>
            </a:xfrm>
            <a:prstGeom prst="rect">
              <a:avLst/>
            </a:prstGeom>
            <a:grpFill/>
          </p:spPr>
          <p:txBody>
            <a:bodyPr wrap="none" rtlCol="0" anchor="ctr">
              <a:noAutofit/>
            </a:bodyPr>
            <a:lstStyle/>
            <a:p>
              <a:pPr algn="l"/>
              <a:r>
                <a:rPr lang="en-US" sz="835" b="1"/>
                <a:t>&lt;TIMESLOT&gt;</a:t>
              </a:r>
            </a:p>
          </p:txBody>
        </p:sp>
        <p:sp>
          <p:nvSpPr>
            <p:cNvPr id="36" name="Textbox" hidden="1"/>
            <p:cNvSpPr txBox="1">
              <a:spLocks/>
            </p:cNvSpPr>
            <p:nvPr userDrawn="1"/>
          </p:nvSpPr>
          <p:spPr>
            <a:xfrm>
              <a:off x="6209330" y="2616963"/>
              <a:ext cx="1388067" cy="369332"/>
            </a:xfrm>
            <a:prstGeom prst="rect">
              <a:avLst/>
            </a:prstGeom>
            <a:grpFill/>
          </p:spPr>
          <p:txBody>
            <a:bodyPr wrap="none" rtlCol="0" anchor="ctr">
              <a:noAutofit/>
            </a:bodyPr>
            <a:lstStyle/>
            <a:p>
              <a:pPr algn="l"/>
              <a:r>
                <a:rPr lang="en-US" sz="835" b="1"/>
                <a:t>&lt;RESPONSIBLE&gt;</a:t>
              </a:r>
            </a:p>
          </p:txBody>
        </p:sp>
        <p:sp>
          <p:nvSpPr>
            <p:cNvPr id="37" name="Textbox" hidden="1"/>
            <p:cNvSpPr txBox="1">
              <a:spLocks/>
            </p:cNvSpPr>
            <p:nvPr userDrawn="1"/>
          </p:nvSpPr>
          <p:spPr>
            <a:xfrm>
              <a:off x="9043221" y="2616963"/>
              <a:ext cx="684723" cy="369332"/>
            </a:xfrm>
            <a:prstGeom prst="rect">
              <a:avLst/>
            </a:prstGeom>
            <a:grpFill/>
          </p:spPr>
          <p:txBody>
            <a:bodyPr wrap="none" rtlCol="0" anchor="ctr">
              <a:noAutofit/>
            </a:bodyPr>
            <a:lstStyle/>
            <a:p>
              <a:pPr algn="l"/>
              <a:r>
                <a:rPr lang="en-US" sz="835" b="1"/>
                <a:t>&lt;DURATION&gt;</a:t>
              </a:r>
            </a:p>
          </p:txBody>
        </p:sp>
      </p:grpSp>
      <p:grpSp>
        <p:nvGrpSpPr>
          <p:cNvPr id="8" name="SP Agenda Subsection" hidden="1"/>
          <p:cNvGrpSpPr>
            <a:grpSpLocks/>
          </p:cNvGrpSpPr>
          <p:nvPr userDrawn="1"/>
        </p:nvGrpSpPr>
        <p:grpSpPr>
          <a:xfrm>
            <a:off x="1699356" y="3148295"/>
            <a:ext cx="6141851" cy="369332"/>
            <a:chOff x="2265804" y="3155687"/>
            <a:chExt cx="8189134" cy="369332"/>
          </a:xfrm>
        </p:grpSpPr>
        <p:sp>
          <p:nvSpPr>
            <p:cNvPr id="39" name="Textbox" hidden="1"/>
            <p:cNvSpPr txBox="1">
              <a:spLocks/>
            </p:cNvSpPr>
            <p:nvPr userDrawn="1"/>
          </p:nvSpPr>
          <p:spPr>
            <a:xfrm>
              <a:off x="2744123" y="3155687"/>
              <a:ext cx="3366444" cy="369332"/>
            </a:xfrm>
            <a:prstGeom prst="rect">
              <a:avLst/>
            </a:prstGeom>
            <a:noFill/>
          </p:spPr>
          <p:txBody>
            <a:bodyPr wrap="square" rtlCol="0" anchor="ctr">
              <a:normAutofit/>
            </a:bodyPr>
            <a:lstStyle/>
            <a:p>
              <a:pPr defTabSz="5567657">
                <a:tabLst>
                  <a:tab pos="5673707" algn="l"/>
                </a:tabLst>
              </a:pPr>
              <a:r>
                <a:rPr lang="en-US" sz="835"/>
                <a:t>&lt;TEXT&gt;</a:t>
              </a:r>
            </a:p>
          </p:txBody>
        </p:sp>
        <p:sp>
          <p:nvSpPr>
            <p:cNvPr id="40" name="Textbox" hidden="1"/>
            <p:cNvSpPr txBox="1">
              <a:spLocks/>
            </p:cNvSpPr>
            <p:nvPr userDrawn="1"/>
          </p:nvSpPr>
          <p:spPr>
            <a:xfrm>
              <a:off x="2265804" y="3155687"/>
              <a:ext cx="379556" cy="369332"/>
            </a:xfrm>
            <a:prstGeom prst="rect">
              <a:avLst/>
            </a:prstGeom>
            <a:noFill/>
          </p:spPr>
          <p:txBody>
            <a:bodyPr wrap="none" rtlCol="0" anchor="ctr">
              <a:noAutofit/>
            </a:bodyPr>
            <a:lstStyle/>
            <a:p>
              <a:pPr algn="ctr"/>
              <a:r>
                <a:rPr lang="en-US" sz="835"/>
                <a:t>&lt;N&gt;</a:t>
              </a:r>
            </a:p>
          </p:txBody>
        </p:sp>
        <p:sp>
          <p:nvSpPr>
            <p:cNvPr id="41" name="Textbox" hidden="1"/>
            <p:cNvSpPr txBox="1">
              <a:spLocks/>
            </p:cNvSpPr>
            <p:nvPr userDrawn="1"/>
          </p:nvSpPr>
          <p:spPr>
            <a:xfrm>
              <a:off x="9817944" y="3155687"/>
              <a:ext cx="636994" cy="369332"/>
            </a:xfrm>
            <a:prstGeom prst="rect">
              <a:avLst/>
            </a:prstGeom>
            <a:noFill/>
          </p:spPr>
          <p:txBody>
            <a:bodyPr wrap="none" rtlCol="0" anchor="ctr">
              <a:noAutofit/>
            </a:bodyPr>
            <a:lstStyle/>
            <a:p>
              <a:pPr algn="r"/>
              <a:r>
                <a:rPr lang="en-US" sz="835"/>
                <a:t>&lt;P&gt;</a:t>
              </a:r>
            </a:p>
          </p:txBody>
        </p:sp>
        <p:sp>
          <p:nvSpPr>
            <p:cNvPr id="42" name="Textbox" hidden="1"/>
            <p:cNvSpPr txBox="1">
              <a:spLocks/>
            </p:cNvSpPr>
            <p:nvPr userDrawn="1"/>
          </p:nvSpPr>
          <p:spPr>
            <a:xfrm>
              <a:off x="7696160" y="3155687"/>
              <a:ext cx="1257061" cy="369332"/>
            </a:xfrm>
            <a:prstGeom prst="rect">
              <a:avLst/>
            </a:prstGeom>
            <a:noFill/>
          </p:spPr>
          <p:txBody>
            <a:bodyPr wrap="none" rtlCol="0" anchor="ctr">
              <a:noAutofit/>
            </a:bodyPr>
            <a:lstStyle/>
            <a:p>
              <a:pPr algn="l"/>
              <a:r>
                <a:rPr lang="en-US" sz="835"/>
                <a:t>&lt;TIMESLOT&gt;</a:t>
              </a:r>
            </a:p>
          </p:txBody>
        </p:sp>
        <p:sp>
          <p:nvSpPr>
            <p:cNvPr id="43" name="Textbox" hidden="1"/>
            <p:cNvSpPr txBox="1">
              <a:spLocks/>
            </p:cNvSpPr>
            <p:nvPr userDrawn="1"/>
          </p:nvSpPr>
          <p:spPr>
            <a:xfrm>
              <a:off x="6209330" y="3155687"/>
              <a:ext cx="1388067" cy="369332"/>
            </a:xfrm>
            <a:prstGeom prst="rect">
              <a:avLst/>
            </a:prstGeom>
            <a:noFill/>
          </p:spPr>
          <p:txBody>
            <a:bodyPr wrap="none" rtlCol="0" anchor="ctr">
              <a:noAutofit/>
            </a:bodyPr>
            <a:lstStyle/>
            <a:p>
              <a:pPr algn="l"/>
              <a:r>
                <a:rPr lang="en-US" sz="835"/>
                <a:t>&lt;RESPONSIBLE&gt;</a:t>
              </a:r>
            </a:p>
          </p:txBody>
        </p:sp>
        <p:sp>
          <p:nvSpPr>
            <p:cNvPr id="44" name="Textbox" hidden="1"/>
            <p:cNvSpPr txBox="1">
              <a:spLocks/>
            </p:cNvSpPr>
            <p:nvPr userDrawn="1"/>
          </p:nvSpPr>
          <p:spPr>
            <a:xfrm>
              <a:off x="9043221" y="3155687"/>
              <a:ext cx="684723" cy="369332"/>
            </a:xfrm>
            <a:prstGeom prst="rect">
              <a:avLst/>
            </a:prstGeom>
            <a:noFill/>
          </p:spPr>
          <p:txBody>
            <a:bodyPr wrap="none" rtlCol="0" anchor="ctr">
              <a:noAutofit/>
            </a:bodyPr>
            <a:lstStyle/>
            <a:p>
              <a:pPr algn="l"/>
              <a:r>
                <a:rPr lang="en-US" sz="835"/>
                <a:t>&lt;DURATION&gt;</a:t>
              </a:r>
            </a:p>
          </p:txBody>
        </p:sp>
      </p:grpSp>
      <p:grpSp>
        <p:nvGrpSpPr>
          <p:cNvPr id="9" name="SP Agenda Subsection Highlight" hidden="1"/>
          <p:cNvGrpSpPr>
            <a:grpSpLocks/>
          </p:cNvGrpSpPr>
          <p:nvPr userDrawn="1"/>
        </p:nvGrpSpPr>
        <p:grpSpPr>
          <a:xfrm>
            <a:off x="1699353" y="3679627"/>
            <a:ext cx="6141851" cy="369332"/>
            <a:chOff x="2265804" y="3694411"/>
            <a:chExt cx="8189134" cy="369332"/>
          </a:xfrm>
          <a:solidFill>
            <a:schemeClr val="accent1">
              <a:lumMod val="60000"/>
              <a:lumOff val="40000"/>
            </a:schemeClr>
          </a:solidFill>
        </p:grpSpPr>
        <p:sp>
          <p:nvSpPr>
            <p:cNvPr id="46" name="Textbox" hidden="1"/>
            <p:cNvSpPr txBox="1">
              <a:spLocks/>
            </p:cNvSpPr>
            <p:nvPr userDrawn="1"/>
          </p:nvSpPr>
          <p:spPr>
            <a:xfrm>
              <a:off x="2744123" y="3694411"/>
              <a:ext cx="3366444" cy="369332"/>
            </a:xfrm>
            <a:prstGeom prst="rect">
              <a:avLst/>
            </a:prstGeom>
            <a:grpFill/>
          </p:spPr>
          <p:txBody>
            <a:bodyPr wrap="square" rtlCol="0" anchor="ctr">
              <a:normAutofit/>
            </a:bodyPr>
            <a:lstStyle/>
            <a:p>
              <a:pPr defTabSz="5567657">
                <a:tabLst>
                  <a:tab pos="5673707" algn="l"/>
                </a:tabLst>
              </a:pPr>
              <a:r>
                <a:rPr lang="en-US" sz="835" b="1"/>
                <a:t>&lt;TEXT&gt;</a:t>
              </a:r>
            </a:p>
          </p:txBody>
        </p:sp>
        <p:sp>
          <p:nvSpPr>
            <p:cNvPr id="47" name="Textbox" hidden="1"/>
            <p:cNvSpPr txBox="1">
              <a:spLocks/>
            </p:cNvSpPr>
            <p:nvPr userDrawn="1"/>
          </p:nvSpPr>
          <p:spPr>
            <a:xfrm>
              <a:off x="2265804" y="3694411"/>
              <a:ext cx="379556" cy="369332"/>
            </a:xfrm>
            <a:prstGeom prst="rect">
              <a:avLst/>
            </a:prstGeom>
            <a:grpFill/>
          </p:spPr>
          <p:txBody>
            <a:bodyPr wrap="none" rtlCol="0" anchor="ctr">
              <a:noAutofit/>
            </a:bodyPr>
            <a:lstStyle/>
            <a:p>
              <a:pPr algn="ctr"/>
              <a:r>
                <a:rPr lang="en-US" sz="835" b="1"/>
                <a:t>&lt;N&gt;</a:t>
              </a:r>
            </a:p>
          </p:txBody>
        </p:sp>
        <p:sp>
          <p:nvSpPr>
            <p:cNvPr id="48" name="Textbox" hidden="1"/>
            <p:cNvSpPr txBox="1">
              <a:spLocks/>
            </p:cNvSpPr>
            <p:nvPr userDrawn="1"/>
          </p:nvSpPr>
          <p:spPr>
            <a:xfrm>
              <a:off x="9817944" y="3694411"/>
              <a:ext cx="636994" cy="369332"/>
            </a:xfrm>
            <a:prstGeom prst="rect">
              <a:avLst/>
            </a:prstGeom>
            <a:grpFill/>
          </p:spPr>
          <p:txBody>
            <a:bodyPr wrap="none" rtlCol="0" anchor="ctr">
              <a:noAutofit/>
            </a:bodyPr>
            <a:lstStyle/>
            <a:p>
              <a:pPr algn="r"/>
              <a:r>
                <a:rPr lang="en-US" sz="835" b="1"/>
                <a:t>&lt;P&gt;</a:t>
              </a:r>
            </a:p>
          </p:txBody>
        </p:sp>
        <p:sp>
          <p:nvSpPr>
            <p:cNvPr id="49" name="Textbox" hidden="1"/>
            <p:cNvSpPr txBox="1">
              <a:spLocks/>
            </p:cNvSpPr>
            <p:nvPr userDrawn="1"/>
          </p:nvSpPr>
          <p:spPr>
            <a:xfrm>
              <a:off x="7696160" y="3694411"/>
              <a:ext cx="1257061" cy="369332"/>
            </a:xfrm>
            <a:prstGeom prst="rect">
              <a:avLst/>
            </a:prstGeom>
            <a:grpFill/>
          </p:spPr>
          <p:txBody>
            <a:bodyPr wrap="none" rtlCol="0" anchor="ctr">
              <a:noAutofit/>
            </a:bodyPr>
            <a:lstStyle/>
            <a:p>
              <a:pPr algn="l"/>
              <a:r>
                <a:rPr lang="en-US" sz="835" b="1"/>
                <a:t>&lt;TIMESLOT&gt;</a:t>
              </a:r>
            </a:p>
          </p:txBody>
        </p:sp>
        <p:sp>
          <p:nvSpPr>
            <p:cNvPr id="50" name="Textbox" hidden="1"/>
            <p:cNvSpPr txBox="1">
              <a:spLocks/>
            </p:cNvSpPr>
            <p:nvPr userDrawn="1"/>
          </p:nvSpPr>
          <p:spPr>
            <a:xfrm>
              <a:off x="6209330" y="3694411"/>
              <a:ext cx="1388067" cy="369332"/>
            </a:xfrm>
            <a:prstGeom prst="rect">
              <a:avLst/>
            </a:prstGeom>
            <a:grpFill/>
          </p:spPr>
          <p:txBody>
            <a:bodyPr wrap="none" rtlCol="0" anchor="ctr">
              <a:noAutofit/>
            </a:bodyPr>
            <a:lstStyle/>
            <a:p>
              <a:pPr algn="l"/>
              <a:r>
                <a:rPr lang="en-US" sz="835" b="1"/>
                <a:t>&lt;RESPONSIBLE&gt;</a:t>
              </a:r>
            </a:p>
          </p:txBody>
        </p:sp>
        <p:sp>
          <p:nvSpPr>
            <p:cNvPr id="51" name="Textbox" hidden="1"/>
            <p:cNvSpPr txBox="1">
              <a:spLocks/>
            </p:cNvSpPr>
            <p:nvPr userDrawn="1"/>
          </p:nvSpPr>
          <p:spPr>
            <a:xfrm>
              <a:off x="9043221" y="3694411"/>
              <a:ext cx="684723" cy="369332"/>
            </a:xfrm>
            <a:prstGeom prst="rect">
              <a:avLst/>
            </a:prstGeom>
            <a:grpFill/>
          </p:spPr>
          <p:txBody>
            <a:bodyPr wrap="none" rtlCol="0" anchor="ctr">
              <a:noAutofit/>
            </a:bodyPr>
            <a:lstStyle/>
            <a:p>
              <a:pPr algn="l"/>
              <a:r>
                <a:rPr lang="en-US" sz="835" b="1"/>
                <a:t>&lt;DURATION&gt;</a:t>
              </a:r>
            </a:p>
          </p:txBody>
        </p:sp>
      </p:grpSp>
      <p:sp>
        <p:nvSpPr>
          <p:cNvPr id="2" name="Title 1"/>
          <p:cNvSpPr>
            <a:spLocks noGrp="1"/>
          </p:cNvSpPr>
          <p:nvPr>
            <p:ph type="title" idx="14" hasCustomPrompt="1"/>
          </p:nvPr>
        </p:nvSpPr>
        <p:spPr/>
        <p:txBody>
          <a:bodyPr/>
          <a:lstStyle/>
          <a:p>
            <a:r>
              <a:rPr lang="en-US"/>
              <a:t>Agenda</a:t>
            </a:r>
            <a:endParaRPr lang="en-GB"/>
          </a:p>
        </p:txBody>
      </p:sp>
    </p:spTree>
    <p:extLst>
      <p:ext uri="{BB962C8B-B14F-4D97-AF65-F5344CB8AC3E}">
        <p14:creationId xmlns:p14="http://schemas.microsoft.com/office/powerpoint/2010/main" val="39195725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160" userDrawn="1">
          <p15:clr>
            <a:srgbClr val="FBAE40"/>
          </p15:clr>
        </p15:guide>
        <p15:guide id="2" pos="873"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P Divider 1">
    <p:spTree>
      <p:nvGrpSpPr>
        <p:cNvPr id="1" name=""/>
        <p:cNvGrpSpPr/>
        <p:nvPr/>
      </p:nvGrpSpPr>
      <p:grpSpPr>
        <a:xfrm>
          <a:off x="0" y="0"/>
          <a:ext cx="0" cy="0"/>
          <a:chOff x="0" y="0"/>
          <a:chExt cx="0" cy="0"/>
        </a:xfrm>
      </p:grpSpPr>
      <p:grpSp>
        <p:nvGrpSpPr>
          <p:cNvPr id="71" name="SP Agenda Section" hidden="1">
            <a:extLst>
              <a:ext uri="{FF2B5EF4-FFF2-40B4-BE49-F238E27FC236}">
                <a16:creationId xmlns:a16="http://schemas.microsoft.com/office/drawing/2014/main" id="{91D61CFA-1A29-4B89-8F49-1E216E25DD2B}"/>
              </a:ext>
            </a:extLst>
          </p:cNvPr>
          <p:cNvGrpSpPr>
            <a:grpSpLocks/>
          </p:cNvGrpSpPr>
          <p:nvPr userDrawn="1"/>
        </p:nvGrpSpPr>
        <p:grpSpPr>
          <a:xfrm>
            <a:off x="963571" y="4096092"/>
            <a:ext cx="7560000" cy="369332"/>
            <a:chOff x="1797664" y="2085631"/>
            <a:chExt cx="5940745" cy="369332"/>
          </a:xfrm>
        </p:grpSpPr>
        <p:sp>
          <p:nvSpPr>
            <p:cNvPr id="72" name="Textbox" hidden="1">
              <a:extLst>
                <a:ext uri="{FF2B5EF4-FFF2-40B4-BE49-F238E27FC236}">
                  <a16:creationId xmlns:a16="http://schemas.microsoft.com/office/drawing/2014/main" id="{8BF45C0E-D24F-4800-98B2-20E0A3AC8C3F}"/>
                </a:ext>
              </a:extLst>
            </p:cNvPr>
            <p:cNvSpPr txBox="1">
              <a:spLocks/>
            </p:cNvSpPr>
            <p:nvPr userDrawn="1"/>
          </p:nvSpPr>
          <p:spPr>
            <a:xfrm>
              <a:off x="2140025" y="2085631"/>
              <a:ext cx="5598384" cy="369332"/>
            </a:xfrm>
            <a:prstGeom prst="rect">
              <a:avLst/>
            </a:prstGeom>
            <a:noFill/>
          </p:spPr>
          <p:txBody>
            <a:bodyPr wrap="square" rtlCol="0" anchor="ctr">
              <a:noAutofit/>
            </a:bodyPr>
            <a:lstStyle/>
            <a:p>
              <a:pPr defTabSz="5567657">
                <a:tabLst>
                  <a:tab pos="5673707" algn="l"/>
                </a:tabLst>
              </a:pPr>
              <a:r>
                <a:rPr lang="en-US" sz="2147" b="1">
                  <a:solidFill>
                    <a:schemeClr val="tx1"/>
                  </a:solidFill>
                </a:rPr>
                <a:t>&lt;TEXT&gt;</a:t>
              </a:r>
            </a:p>
          </p:txBody>
        </p:sp>
        <p:sp>
          <p:nvSpPr>
            <p:cNvPr id="73" name="Textbox" hidden="1">
              <a:extLst>
                <a:ext uri="{FF2B5EF4-FFF2-40B4-BE49-F238E27FC236}">
                  <a16:creationId xmlns:a16="http://schemas.microsoft.com/office/drawing/2014/main" id="{B36140C3-09D5-4D3F-906D-270C63E34027}"/>
                </a:ext>
              </a:extLst>
            </p:cNvPr>
            <p:cNvSpPr txBox="1">
              <a:spLocks/>
            </p:cNvSpPr>
            <p:nvPr userDrawn="1"/>
          </p:nvSpPr>
          <p:spPr>
            <a:xfrm>
              <a:off x="1797664" y="2085631"/>
              <a:ext cx="379556" cy="369332"/>
            </a:xfrm>
            <a:prstGeom prst="rect">
              <a:avLst/>
            </a:prstGeom>
            <a:noFill/>
          </p:spPr>
          <p:txBody>
            <a:bodyPr wrap="none" rtlCol="0" anchor="ctr">
              <a:noAutofit/>
            </a:bodyPr>
            <a:lstStyle/>
            <a:p>
              <a:pPr algn="ctr"/>
              <a:r>
                <a:rPr lang="en-US" sz="2147" b="1">
                  <a:solidFill>
                    <a:schemeClr val="tx1"/>
                  </a:solidFill>
                </a:rPr>
                <a:t>&lt;N&gt;</a:t>
              </a:r>
            </a:p>
          </p:txBody>
        </p:sp>
        <p:sp>
          <p:nvSpPr>
            <p:cNvPr id="74" name="Textbox" hidden="1">
              <a:extLst>
                <a:ext uri="{FF2B5EF4-FFF2-40B4-BE49-F238E27FC236}">
                  <a16:creationId xmlns:a16="http://schemas.microsoft.com/office/drawing/2014/main" id="{871FFF1F-6558-47A3-B57A-1327C25BF06E}"/>
                </a:ext>
              </a:extLst>
            </p:cNvPr>
            <p:cNvSpPr txBox="1">
              <a:spLocks/>
            </p:cNvSpPr>
            <p:nvPr userDrawn="1"/>
          </p:nvSpPr>
          <p:spPr>
            <a:xfrm>
              <a:off x="6912263" y="2085631"/>
              <a:ext cx="0" cy="0"/>
            </a:xfrm>
            <a:prstGeom prst="rect">
              <a:avLst/>
            </a:prstGeom>
            <a:noFill/>
          </p:spPr>
          <p:txBody>
            <a:bodyPr wrap="none" rtlCol="0" anchor="ctr">
              <a:noAutofit/>
            </a:bodyPr>
            <a:lstStyle/>
            <a:p>
              <a:pPr algn="r"/>
              <a:r>
                <a:rPr lang="en-US" sz="596">
                  <a:solidFill>
                    <a:srgbClr val="000000">
                      <a:alpha val="0"/>
                    </a:srgbClr>
                  </a:solidFill>
                </a:rPr>
                <a:t>&lt;P&gt;</a:t>
              </a:r>
            </a:p>
          </p:txBody>
        </p:sp>
        <p:sp>
          <p:nvSpPr>
            <p:cNvPr id="75" name="Textbox" hidden="1">
              <a:extLst>
                <a:ext uri="{FF2B5EF4-FFF2-40B4-BE49-F238E27FC236}">
                  <a16:creationId xmlns:a16="http://schemas.microsoft.com/office/drawing/2014/main" id="{98FFC8B2-AAEA-4B46-BACD-C8587958201A}"/>
                </a:ext>
              </a:extLst>
            </p:cNvPr>
            <p:cNvSpPr txBox="1">
              <a:spLocks/>
            </p:cNvSpPr>
            <p:nvPr userDrawn="1"/>
          </p:nvSpPr>
          <p:spPr>
            <a:xfrm>
              <a:off x="6912263" y="2085631"/>
              <a:ext cx="0" cy="0"/>
            </a:xfrm>
            <a:prstGeom prst="rect">
              <a:avLst/>
            </a:prstGeom>
            <a:noFill/>
          </p:spPr>
          <p:txBody>
            <a:bodyPr wrap="none" rtlCol="0" anchor="ctr">
              <a:noAutofit/>
            </a:bodyPr>
            <a:lstStyle/>
            <a:p>
              <a:pPr algn="l"/>
              <a:r>
                <a:rPr lang="en-US" sz="596">
                  <a:solidFill>
                    <a:srgbClr val="000000">
                      <a:alpha val="0"/>
                    </a:srgbClr>
                  </a:solidFill>
                </a:rPr>
                <a:t>&lt;TIMESLOT&gt;</a:t>
              </a:r>
            </a:p>
          </p:txBody>
        </p:sp>
        <p:sp>
          <p:nvSpPr>
            <p:cNvPr id="76" name="Textbox" hidden="1">
              <a:extLst>
                <a:ext uri="{FF2B5EF4-FFF2-40B4-BE49-F238E27FC236}">
                  <a16:creationId xmlns:a16="http://schemas.microsoft.com/office/drawing/2014/main" id="{0E8F7A35-E5F6-48B1-BC2B-4D8D2886AA71}"/>
                </a:ext>
              </a:extLst>
            </p:cNvPr>
            <p:cNvSpPr txBox="1">
              <a:spLocks/>
            </p:cNvSpPr>
            <p:nvPr userDrawn="1"/>
          </p:nvSpPr>
          <p:spPr>
            <a:xfrm>
              <a:off x="6912263" y="2085631"/>
              <a:ext cx="0" cy="0"/>
            </a:xfrm>
            <a:prstGeom prst="rect">
              <a:avLst/>
            </a:prstGeom>
            <a:noFill/>
          </p:spPr>
          <p:txBody>
            <a:bodyPr wrap="none" rtlCol="0" anchor="ctr">
              <a:noAutofit/>
            </a:bodyPr>
            <a:lstStyle/>
            <a:p>
              <a:pPr algn="l"/>
              <a:r>
                <a:rPr lang="en-US" sz="596">
                  <a:solidFill>
                    <a:srgbClr val="000000">
                      <a:alpha val="0"/>
                    </a:srgbClr>
                  </a:solidFill>
                </a:rPr>
                <a:t>&lt;RESPONSIBLE&gt;</a:t>
              </a:r>
            </a:p>
          </p:txBody>
        </p:sp>
        <p:sp>
          <p:nvSpPr>
            <p:cNvPr id="77" name="Textbox" hidden="1">
              <a:extLst>
                <a:ext uri="{FF2B5EF4-FFF2-40B4-BE49-F238E27FC236}">
                  <a16:creationId xmlns:a16="http://schemas.microsoft.com/office/drawing/2014/main" id="{D42D33A2-C40A-44B6-BE0C-4D7653C496BC}"/>
                </a:ext>
              </a:extLst>
            </p:cNvPr>
            <p:cNvSpPr txBox="1">
              <a:spLocks/>
            </p:cNvSpPr>
            <p:nvPr userDrawn="1"/>
          </p:nvSpPr>
          <p:spPr>
            <a:xfrm>
              <a:off x="6912263" y="2085631"/>
              <a:ext cx="0" cy="0"/>
            </a:xfrm>
            <a:prstGeom prst="rect">
              <a:avLst/>
            </a:prstGeom>
            <a:noFill/>
          </p:spPr>
          <p:txBody>
            <a:bodyPr wrap="none" rtlCol="0" anchor="ctr">
              <a:noAutofit/>
            </a:bodyPr>
            <a:lstStyle/>
            <a:p>
              <a:pPr algn="l"/>
              <a:r>
                <a:rPr lang="en-US" sz="596">
                  <a:solidFill>
                    <a:srgbClr val="000000">
                      <a:alpha val="0"/>
                    </a:srgbClr>
                  </a:solidFill>
                </a:rPr>
                <a:t>&lt;DURATION&gt;</a:t>
              </a:r>
            </a:p>
          </p:txBody>
        </p:sp>
      </p:grpSp>
      <p:sp>
        <p:nvSpPr>
          <p:cNvPr id="31" name="SP Agenda Notice" hidden="1"/>
          <p:cNvSpPr>
            <a:spLocks noGrp="1"/>
          </p:cNvSpPr>
          <p:nvPr>
            <p:ph sz="quarter" idx="13" hasCustomPrompt="1"/>
          </p:nvPr>
        </p:nvSpPr>
        <p:spPr>
          <a:xfrm>
            <a:off x="9258300" y="48315"/>
            <a:ext cx="2327400" cy="0"/>
          </a:xfrm>
          <a:prstGeom prst="rect">
            <a:avLst/>
          </a:prstGeom>
          <a:solidFill>
            <a:schemeClr val="accent2"/>
          </a:solidFill>
        </p:spPr>
        <p:txBody>
          <a:bodyPr>
            <a:noAutofit/>
          </a:bodyPr>
          <a:lstStyle>
            <a:lvl1pPr marL="0" indent="0">
              <a:buFontTx/>
              <a:buNone/>
              <a:defRPr sz="477" b="0" i="0" baseline="0">
                <a:solidFill>
                  <a:schemeClr val="tx1"/>
                </a:solidFill>
              </a:defRPr>
            </a:lvl1pPr>
            <a:lvl2pPr marL="102976" marR="0" indent="-102266" algn="l" defTabSz="408343" rtl="0" eaLnBrk="1" fontAlgn="base" latinLnBrk="0" hangingPunct="1">
              <a:lnSpc>
                <a:spcPct val="100000"/>
              </a:lnSpc>
              <a:spcBef>
                <a:spcPct val="0"/>
              </a:spcBef>
              <a:spcAft>
                <a:spcPts val="0"/>
              </a:spcAft>
              <a:buClrTx/>
              <a:buSzTx/>
              <a:buFont typeface="Arial" panose="020B0604020202020204" pitchFamily="34" charset="0"/>
              <a:buChar char="•"/>
              <a:tabLst/>
              <a:defRPr sz="477" baseline="0">
                <a:solidFill>
                  <a:schemeClr val="tx1"/>
                </a:solidFill>
              </a:defRPr>
            </a:lvl2pPr>
            <a:lvl3pPr>
              <a:defRPr sz="537"/>
            </a:lvl3pPr>
            <a:lvl4pPr>
              <a:defRPr sz="537"/>
            </a:lvl4pPr>
            <a:lvl5pPr>
              <a:defRPr sz="537"/>
            </a:lvl5pPr>
          </a:lstStyle>
          <a:p>
            <a:pPr lvl="0"/>
            <a:r>
              <a:rPr lang="en-US" noProof="0"/>
              <a:t>This is the SlideProof Agenda Layout</a:t>
            </a:r>
          </a:p>
          <a:p>
            <a:pPr lvl="0"/>
            <a:r>
              <a:rPr lang="en-US" noProof="0"/>
              <a:t>http://www.veodin.com/slideproof/manual/agenda/</a:t>
            </a:r>
          </a:p>
          <a:p>
            <a:pPr lvl="0"/>
            <a:r>
              <a:rPr lang="en-US" noProof="0"/>
              <a:t>Use the Selection Pane (Alt+F10) to make the hidden shapes of the Agenda visible. Make sure you group them again after editing and rename them with SlideProof &gt; Agenda &gt; Rename Agenda Groups</a:t>
            </a:r>
          </a:p>
          <a:p>
            <a:pPr lvl="0"/>
            <a:r>
              <a:rPr lang="en-US" noProof="0"/>
              <a:t>Expected group names are:</a:t>
            </a:r>
          </a:p>
          <a:p>
            <a:pPr lvl="1"/>
            <a:endParaRPr lang="en-US" noProof="0"/>
          </a:p>
          <a:p>
            <a:pPr lvl="1"/>
            <a:r>
              <a:rPr lang="en-US" noProof="0"/>
              <a:t>SP Agenda Section - Mandatory</a:t>
            </a:r>
          </a:p>
          <a:p>
            <a:pPr lvl="1"/>
            <a:r>
              <a:rPr lang="en-US" noProof="0"/>
              <a:t>SP Agenda Section Highlight - Highlight the current section</a:t>
            </a:r>
          </a:p>
          <a:p>
            <a:pPr lvl="1"/>
            <a:r>
              <a:rPr lang="en-US" noProof="0"/>
              <a:t>SP Agenda Subsection - Mandatory if showing subsections</a:t>
            </a:r>
          </a:p>
          <a:p>
            <a:pPr lvl="1"/>
            <a:r>
              <a:rPr lang="en-US" noProof="0"/>
              <a:t>SP Agenda Subsection Highlight - Highlight the current subsection</a:t>
            </a:r>
          </a:p>
          <a:p>
            <a:pPr lvl="0"/>
            <a:r>
              <a:rPr lang="en-US" noProof="0"/>
              <a:t>Any shapes or images inside the groups will appear on the agenda pages. This notice (SP Agenda Notice) will not appear on the agenda pages.</a:t>
            </a:r>
          </a:p>
          <a:p>
            <a:pPr lvl="0"/>
            <a:r>
              <a:rPr lang="en-US" noProof="0"/>
              <a:t>Valid text placeholders are:</a:t>
            </a:r>
          </a:p>
          <a:p>
            <a:pPr lvl="1"/>
            <a:endParaRPr lang="en-US" noProof="0"/>
          </a:p>
          <a:p>
            <a:pPr lvl="1"/>
            <a:r>
              <a:rPr lang="en-US" noProof="0"/>
              <a:t>Section number:</a:t>
            </a:r>
          </a:p>
          <a:p>
            <a:pPr lvl="1"/>
            <a:r>
              <a:rPr lang="en-US" noProof="0"/>
              <a:t>&lt;N&gt; for Arabic number 1, 2, 3</a:t>
            </a:r>
          </a:p>
          <a:p>
            <a:pPr lvl="1"/>
            <a:r>
              <a:rPr lang="en-US" noProof="0"/>
              <a:t>&lt;R&gt; for Roman numeral I, II, III</a:t>
            </a:r>
          </a:p>
          <a:p>
            <a:pPr lvl="1"/>
            <a:r>
              <a:rPr lang="en-US" noProof="0"/>
              <a:t>&lt;RL&gt; for lower-case Roman numeral </a:t>
            </a:r>
            <a:r>
              <a:rPr lang="en-US" noProof="0" err="1"/>
              <a:t>i</a:t>
            </a:r>
            <a:r>
              <a:rPr lang="en-US" noProof="0"/>
              <a:t>, ii, iii</a:t>
            </a:r>
          </a:p>
          <a:p>
            <a:pPr lvl="1"/>
            <a:r>
              <a:rPr lang="en-US" noProof="0"/>
              <a:t>&lt;A&gt; for alphabetic character A, B, C</a:t>
            </a:r>
          </a:p>
          <a:p>
            <a:pPr lvl="1"/>
            <a:r>
              <a:rPr lang="en-US" noProof="0"/>
              <a:t>&lt;AL&gt; for lower-case Alphabetic character</a:t>
            </a:r>
          </a:p>
          <a:p>
            <a:pPr lvl="1"/>
            <a:r>
              <a:rPr lang="en-US" noProof="0"/>
              <a:t>&lt;TEXT&gt;</a:t>
            </a:r>
          </a:p>
          <a:p>
            <a:pPr lvl="1"/>
            <a:r>
              <a:rPr lang="en-US" noProof="0"/>
              <a:t>&lt;RESPONSIBLE&gt;</a:t>
            </a:r>
          </a:p>
          <a:p>
            <a:pPr lvl="1"/>
            <a:r>
              <a:rPr lang="en-US" noProof="0"/>
              <a:t>&lt;TIMESLOT&gt;</a:t>
            </a:r>
          </a:p>
          <a:p>
            <a:pPr lvl="1"/>
            <a:r>
              <a:rPr lang="en-US" noProof="0"/>
              <a:t>&lt;DURATION&gt; for duration</a:t>
            </a:r>
          </a:p>
          <a:p>
            <a:pPr lvl="1"/>
            <a:r>
              <a:rPr lang="en-US" noProof="0"/>
              <a:t>&lt;P&gt; for page number</a:t>
            </a:r>
          </a:p>
          <a:p>
            <a:pPr lvl="0"/>
            <a:r>
              <a:rPr lang="en-US" noProof="0"/>
              <a:t>If you want the agenda to be vertically centered on each Agenda slide, rename this layout to:</a:t>
            </a:r>
          </a:p>
          <a:p>
            <a:pPr lvl="1"/>
            <a:endParaRPr lang="en-US" noProof="0"/>
          </a:p>
          <a:p>
            <a:pPr lvl="1"/>
            <a:r>
              <a:rPr lang="en-US" noProof="0"/>
              <a:t>SP Agenda Vertical</a:t>
            </a:r>
          </a:p>
        </p:txBody>
      </p:sp>
      <p:grpSp>
        <p:nvGrpSpPr>
          <p:cNvPr id="78" name="SP Agenda Subsection" hidden="1">
            <a:extLst>
              <a:ext uri="{FF2B5EF4-FFF2-40B4-BE49-F238E27FC236}">
                <a16:creationId xmlns:a16="http://schemas.microsoft.com/office/drawing/2014/main" id="{3CDEAECC-3C3D-40DC-8048-05157150AD6E}"/>
              </a:ext>
            </a:extLst>
          </p:cNvPr>
          <p:cNvGrpSpPr>
            <a:grpSpLocks/>
          </p:cNvGrpSpPr>
          <p:nvPr userDrawn="1"/>
        </p:nvGrpSpPr>
        <p:grpSpPr>
          <a:xfrm>
            <a:off x="963571" y="4096092"/>
            <a:ext cx="7560000" cy="369332"/>
            <a:chOff x="1797664" y="2085631"/>
            <a:chExt cx="5940745" cy="369332"/>
          </a:xfrm>
        </p:grpSpPr>
        <p:sp>
          <p:nvSpPr>
            <p:cNvPr id="79" name="Textbox" hidden="1">
              <a:extLst>
                <a:ext uri="{FF2B5EF4-FFF2-40B4-BE49-F238E27FC236}">
                  <a16:creationId xmlns:a16="http://schemas.microsoft.com/office/drawing/2014/main" id="{584D4FFB-892A-49C8-973F-893B258E19BF}"/>
                </a:ext>
              </a:extLst>
            </p:cNvPr>
            <p:cNvSpPr txBox="1">
              <a:spLocks/>
            </p:cNvSpPr>
            <p:nvPr userDrawn="1"/>
          </p:nvSpPr>
          <p:spPr>
            <a:xfrm>
              <a:off x="2140025" y="2085631"/>
              <a:ext cx="5598384" cy="369332"/>
            </a:xfrm>
            <a:prstGeom prst="rect">
              <a:avLst/>
            </a:prstGeom>
            <a:noFill/>
          </p:spPr>
          <p:txBody>
            <a:bodyPr wrap="square" rtlCol="0" anchor="ctr">
              <a:noAutofit/>
            </a:bodyPr>
            <a:lstStyle/>
            <a:p>
              <a:pPr defTabSz="5567657">
                <a:tabLst>
                  <a:tab pos="5673707" algn="l"/>
                </a:tabLst>
              </a:pPr>
              <a:r>
                <a:rPr lang="en-US" sz="2147" b="1">
                  <a:solidFill>
                    <a:schemeClr val="tx1"/>
                  </a:solidFill>
                </a:rPr>
                <a:t>&lt;TEXT&gt;</a:t>
              </a:r>
            </a:p>
          </p:txBody>
        </p:sp>
        <p:sp>
          <p:nvSpPr>
            <p:cNvPr id="80" name="Textbox" hidden="1">
              <a:extLst>
                <a:ext uri="{FF2B5EF4-FFF2-40B4-BE49-F238E27FC236}">
                  <a16:creationId xmlns:a16="http://schemas.microsoft.com/office/drawing/2014/main" id="{BB144044-4B4E-495D-8D8D-9D01BCCA9A24}"/>
                </a:ext>
              </a:extLst>
            </p:cNvPr>
            <p:cNvSpPr txBox="1">
              <a:spLocks/>
            </p:cNvSpPr>
            <p:nvPr userDrawn="1"/>
          </p:nvSpPr>
          <p:spPr>
            <a:xfrm>
              <a:off x="1797664" y="2085631"/>
              <a:ext cx="379556" cy="369332"/>
            </a:xfrm>
            <a:prstGeom prst="rect">
              <a:avLst/>
            </a:prstGeom>
            <a:noFill/>
          </p:spPr>
          <p:txBody>
            <a:bodyPr wrap="none" rtlCol="0" anchor="ctr">
              <a:noAutofit/>
            </a:bodyPr>
            <a:lstStyle/>
            <a:p>
              <a:pPr algn="ctr"/>
              <a:r>
                <a:rPr lang="en-US" sz="2147" b="1">
                  <a:solidFill>
                    <a:schemeClr val="tx1"/>
                  </a:solidFill>
                </a:rPr>
                <a:t>&lt;N&gt;</a:t>
              </a:r>
            </a:p>
          </p:txBody>
        </p:sp>
        <p:sp>
          <p:nvSpPr>
            <p:cNvPr id="81" name="Textbox" hidden="1">
              <a:extLst>
                <a:ext uri="{FF2B5EF4-FFF2-40B4-BE49-F238E27FC236}">
                  <a16:creationId xmlns:a16="http://schemas.microsoft.com/office/drawing/2014/main" id="{72849E41-8C22-4F28-A058-02BC25DF49BB}"/>
                </a:ext>
              </a:extLst>
            </p:cNvPr>
            <p:cNvSpPr txBox="1">
              <a:spLocks/>
            </p:cNvSpPr>
            <p:nvPr userDrawn="1"/>
          </p:nvSpPr>
          <p:spPr>
            <a:xfrm>
              <a:off x="6912263" y="2086339"/>
              <a:ext cx="0" cy="0"/>
            </a:xfrm>
            <a:prstGeom prst="rect">
              <a:avLst/>
            </a:prstGeom>
            <a:noFill/>
          </p:spPr>
          <p:txBody>
            <a:bodyPr wrap="none" rtlCol="0" anchor="ctr">
              <a:noAutofit/>
            </a:bodyPr>
            <a:lstStyle/>
            <a:p>
              <a:pPr algn="r"/>
              <a:r>
                <a:rPr lang="en-US" sz="596" b="1">
                  <a:solidFill>
                    <a:srgbClr val="000000">
                      <a:alpha val="0"/>
                    </a:srgbClr>
                  </a:solidFill>
                </a:rPr>
                <a:t>&lt;P&gt;</a:t>
              </a:r>
            </a:p>
          </p:txBody>
        </p:sp>
        <p:sp>
          <p:nvSpPr>
            <p:cNvPr id="82" name="Textbox" hidden="1">
              <a:extLst>
                <a:ext uri="{FF2B5EF4-FFF2-40B4-BE49-F238E27FC236}">
                  <a16:creationId xmlns:a16="http://schemas.microsoft.com/office/drawing/2014/main" id="{CA1BEB0B-B88B-4782-BF66-3BC90122CA1F}"/>
                </a:ext>
              </a:extLst>
            </p:cNvPr>
            <p:cNvSpPr txBox="1">
              <a:spLocks/>
            </p:cNvSpPr>
            <p:nvPr userDrawn="1"/>
          </p:nvSpPr>
          <p:spPr>
            <a:xfrm>
              <a:off x="6912263" y="2086339"/>
              <a:ext cx="0" cy="0"/>
            </a:xfrm>
            <a:prstGeom prst="rect">
              <a:avLst/>
            </a:prstGeom>
            <a:noFill/>
          </p:spPr>
          <p:txBody>
            <a:bodyPr wrap="none" rtlCol="0" anchor="ctr">
              <a:noAutofit/>
            </a:bodyPr>
            <a:lstStyle/>
            <a:p>
              <a:pPr algn="l"/>
              <a:r>
                <a:rPr lang="en-US" sz="596" b="1">
                  <a:solidFill>
                    <a:srgbClr val="000000">
                      <a:alpha val="0"/>
                    </a:srgbClr>
                  </a:solidFill>
                </a:rPr>
                <a:t>&lt;TIMESLOT&gt;</a:t>
              </a:r>
            </a:p>
          </p:txBody>
        </p:sp>
        <p:sp>
          <p:nvSpPr>
            <p:cNvPr id="83" name="Textbox" hidden="1">
              <a:extLst>
                <a:ext uri="{FF2B5EF4-FFF2-40B4-BE49-F238E27FC236}">
                  <a16:creationId xmlns:a16="http://schemas.microsoft.com/office/drawing/2014/main" id="{2488CE60-C0C7-4375-8E28-316DE55D3DE1}"/>
                </a:ext>
              </a:extLst>
            </p:cNvPr>
            <p:cNvSpPr txBox="1">
              <a:spLocks/>
            </p:cNvSpPr>
            <p:nvPr userDrawn="1"/>
          </p:nvSpPr>
          <p:spPr>
            <a:xfrm>
              <a:off x="6912263" y="2086339"/>
              <a:ext cx="0" cy="0"/>
            </a:xfrm>
            <a:prstGeom prst="rect">
              <a:avLst/>
            </a:prstGeom>
            <a:noFill/>
          </p:spPr>
          <p:txBody>
            <a:bodyPr wrap="none" rtlCol="0" anchor="ctr">
              <a:noAutofit/>
            </a:bodyPr>
            <a:lstStyle/>
            <a:p>
              <a:pPr algn="l"/>
              <a:r>
                <a:rPr lang="en-US" sz="596" b="1">
                  <a:solidFill>
                    <a:srgbClr val="000000">
                      <a:alpha val="0"/>
                    </a:srgbClr>
                  </a:solidFill>
                </a:rPr>
                <a:t>&lt;RESPONSIBLE&gt;</a:t>
              </a:r>
            </a:p>
          </p:txBody>
        </p:sp>
        <p:sp>
          <p:nvSpPr>
            <p:cNvPr id="84" name="Textbox" hidden="1">
              <a:extLst>
                <a:ext uri="{FF2B5EF4-FFF2-40B4-BE49-F238E27FC236}">
                  <a16:creationId xmlns:a16="http://schemas.microsoft.com/office/drawing/2014/main" id="{FDCF7982-797D-46DB-BA8C-F96B93FBBFAF}"/>
                </a:ext>
              </a:extLst>
            </p:cNvPr>
            <p:cNvSpPr txBox="1">
              <a:spLocks/>
            </p:cNvSpPr>
            <p:nvPr userDrawn="1"/>
          </p:nvSpPr>
          <p:spPr>
            <a:xfrm>
              <a:off x="6912263" y="2086339"/>
              <a:ext cx="0" cy="0"/>
            </a:xfrm>
            <a:prstGeom prst="rect">
              <a:avLst/>
            </a:prstGeom>
            <a:noFill/>
          </p:spPr>
          <p:txBody>
            <a:bodyPr wrap="none" rtlCol="0" anchor="ctr">
              <a:noAutofit/>
            </a:bodyPr>
            <a:lstStyle/>
            <a:p>
              <a:pPr algn="l"/>
              <a:r>
                <a:rPr lang="en-US" sz="596" b="1">
                  <a:solidFill>
                    <a:srgbClr val="000000">
                      <a:alpha val="0"/>
                    </a:srgbClr>
                  </a:solidFill>
                </a:rPr>
                <a:t>&lt;DURATION&gt;</a:t>
              </a:r>
            </a:p>
          </p:txBody>
        </p:sp>
      </p:grpSp>
    </p:spTree>
    <p:extLst>
      <p:ext uri="{BB962C8B-B14F-4D97-AF65-F5344CB8AC3E}">
        <p14:creationId xmlns:p14="http://schemas.microsoft.com/office/powerpoint/2010/main" val="25825709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160" userDrawn="1">
          <p15:clr>
            <a:srgbClr val="FBAE40"/>
          </p15:clr>
        </p15:guide>
        <p15:guide id="2" pos="873"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14" name="Body Level One…"/>
          <p:cNvSpPr txBox="1">
            <a:spLocks noGrp="1"/>
          </p:cNvSpPr>
          <p:nvPr>
            <p:ph type="body" sz="quarter" idx="1" hasCustomPrompt="1"/>
          </p:nvPr>
        </p:nvSpPr>
        <p:spPr>
          <a:xfrm>
            <a:off x="431278" y="3898449"/>
            <a:ext cx="5866718" cy="1931045"/>
          </a:xfrm>
          <a:prstGeom prst="rect">
            <a:avLst/>
          </a:prstGeom>
        </p:spPr>
        <p:txBody>
          <a:bodyPr>
            <a:normAutofit/>
          </a:bodyPr>
          <a:lstStyle>
            <a:lvl1pPr>
              <a:buClrTx/>
              <a:buSzTx/>
              <a:buFontTx/>
              <a:buNone/>
              <a:defRPr sz="1193" b="0" i="0"/>
            </a:lvl1pPr>
            <a:lvl2pPr marL="0" indent="66566">
              <a:buClrTx/>
              <a:buSzTx/>
              <a:buFontTx/>
              <a:buNone/>
              <a:defRPr sz="1193" b="0" i="0">
                <a:latin typeface="Arial" panose="020B0604020202020204" pitchFamily="34" charset="0"/>
              </a:defRPr>
            </a:lvl2pPr>
            <a:lvl3pPr marL="0" indent="0">
              <a:buClrTx/>
              <a:buSzTx/>
              <a:buFontTx/>
              <a:buNone/>
              <a:defRPr sz="1193" b="0" i="0"/>
            </a:lvl3pPr>
            <a:lvl4pPr indent="136355">
              <a:buClrTx/>
              <a:buSzTx/>
              <a:buFontTx/>
              <a:buNone/>
              <a:defRPr sz="1193" b="0" i="0"/>
            </a:lvl4pPr>
            <a:lvl5pPr indent="272708">
              <a:buClrTx/>
              <a:buSzTx/>
              <a:buFontTx/>
              <a:buNone/>
              <a:defRPr sz="1193" b="0" i="0">
                <a:latin typeface="Arial" panose="020B0604020202020204" pitchFamily="34" charset="0"/>
              </a:defRPr>
            </a:lvl5pPr>
          </a:lstStyle>
          <a:p>
            <a:r>
              <a:t>Click to edit date/place</a:t>
            </a:r>
          </a:p>
          <a:p>
            <a:pPr lvl="1"/>
            <a:endParaRPr/>
          </a:p>
          <a:p>
            <a:pPr lvl="2"/>
            <a:endParaRPr/>
          </a:p>
          <a:p>
            <a:pPr lvl="3"/>
            <a:endParaRPr/>
          </a:p>
          <a:p>
            <a:pPr lvl="4"/>
            <a:endParaRPr/>
          </a:p>
        </p:txBody>
      </p:sp>
      <p:sp>
        <p:nvSpPr>
          <p:cNvPr id="15" name="Title"/>
          <p:cNvSpPr txBox="1">
            <a:spLocks noGrp="1"/>
          </p:cNvSpPr>
          <p:nvPr>
            <p:ph type="title" hasCustomPrompt="1"/>
          </p:nvPr>
        </p:nvSpPr>
        <p:spPr>
          <a:xfrm>
            <a:off x="472500" y="2357122"/>
            <a:ext cx="5151602" cy="677365"/>
          </a:xfrm>
          <a:prstGeom prst="rect">
            <a:avLst/>
          </a:prstGeom>
        </p:spPr>
        <p:txBody>
          <a:bodyPr/>
          <a:lstStyle>
            <a:lvl1pPr>
              <a:defRPr sz="4891" b="1" i="0" spc="-147">
                <a:solidFill>
                  <a:schemeClr val="accent3">
                    <a:lumOff val="44000"/>
                  </a:schemeClr>
                </a:solidFill>
                <a:latin typeface="Arial" panose="020B0604020202020204" pitchFamily="34" charset="0"/>
                <a:ea typeface="+mn-ea"/>
                <a:cs typeface="Arial" panose="020B0604020202020204" pitchFamily="34" charset="0"/>
                <a:sym typeface="Frutiger 65 Bold"/>
              </a:defRPr>
            </a:lvl1pPr>
          </a:lstStyle>
          <a:p>
            <a:r>
              <a:t>Title</a:t>
            </a:r>
          </a:p>
        </p:txBody>
      </p:sp>
      <p:sp>
        <p:nvSpPr>
          <p:cNvPr id="17" name="Slide Number"/>
          <p:cNvSpPr txBox="1">
            <a:spLocks noGrp="1"/>
          </p:cNvSpPr>
          <p:nvPr>
            <p:ph type="sldNum" sz="quarter" idx="2"/>
          </p:nvPr>
        </p:nvSpPr>
        <p:spPr>
          <a:xfrm>
            <a:off x="6344492" y="5675243"/>
            <a:ext cx="208709" cy="204227"/>
          </a:xfrm>
          <a:prstGeom prst="rect">
            <a:avLst/>
          </a:prstGeom>
        </p:spPr>
        <p:txBody>
          <a:bodyPr lIns="45719" tIns="45719" rIns="45719" bIns="45719"/>
          <a:lstStyle>
            <a:lvl1pPr>
              <a:defRPr b="0" i="0">
                <a:solidFill>
                  <a:srgbClr val="425563"/>
                </a:solidFill>
              </a:defRPr>
            </a:lvl1pPr>
          </a:lstStyle>
          <a:p>
            <a:fld id="{86CB4B4D-7CA3-9044-876B-883B54F8677D}" type="slidenum">
              <a:rPr lang="en-GB" smtClean="0"/>
              <a:pPr/>
              <a:t>‹#›</a:t>
            </a:fld>
            <a:endParaRPr lang="en-GB"/>
          </a:p>
        </p:txBody>
      </p:sp>
    </p:spTree>
    <p:extLst>
      <p:ext uri="{BB962C8B-B14F-4D97-AF65-F5344CB8AC3E}">
        <p14:creationId xmlns:p14="http://schemas.microsoft.com/office/powerpoint/2010/main" val="3279353536"/>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D. Title and two column">
    <p:spTree>
      <p:nvGrpSpPr>
        <p:cNvPr id="1" name=""/>
        <p:cNvGrpSpPr/>
        <p:nvPr/>
      </p:nvGrpSpPr>
      <p:grpSpPr>
        <a:xfrm>
          <a:off x="0" y="0"/>
          <a:ext cx="0" cy="0"/>
          <a:chOff x="0" y="0"/>
          <a:chExt cx="0" cy="0"/>
        </a:xfrm>
      </p:grpSpPr>
      <p:sp>
        <p:nvSpPr>
          <p:cNvPr id="40" name="Rectangle"/>
          <p:cNvSpPr/>
          <p:nvPr/>
        </p:nvSpPr>
        <p:spPr>
          <a:xfrm>
            <a:off x="0" y="0"/>
            <a:ext cx="9144000" cy="293692"/>
          </a:xfrm>
          <a:prstGeom prst="rect">
            <a:avLst/>
          </a:prstGeom>
          <a:solidFill>
            <a:srgbClr val="7030A0"/>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41" name="Slide Number"/>
          <p:cNvSpPr txBox="1">
            <a:spLocks noGrp="1"/>
          </p:cNvSpPr>
          <p:nvPr>
            <p:ph type="sldNum" sz="quarter" idx="2"/>
          </p:nvPr>
        </p:nvSpPr>
        <p:spPr>
          <a:xfrm>
            <a:off x="8679503" y="6304999"/>
            <a:ext cx="193988" cy="229160"/>
          </a:xfrm>
          <a:prstGeom prst="rect">
            <a:avLst/>
          </a:prstGeom>
        </p:spPr>
        <p:txBody>
          <a:bodyPr/>
          <a:lstStyle>
            <a:lvl1pPr>
              <a:defRPr b="0" i="0"/>
            </a:lvl1pPr>
          </a:lstStyle>
          <a:p>
            <a:fld id="{58955FA3-057B-2743-A09C-E63CFD0F924D}" type="slidenum">
              <a:rPr lang="en-GB" smtClean="0"/>
              <a:pPr/>
              <a:t>‹#›</a:t>
            </a:fld>
            <a:endParaRPr lang="en-GB"/>
          </a:p>
        </p:txBody>
      </p:sp>
      <p:sp>
        <p:nvSpPr>
          <p:cNvPr id="43" name="Headline"/>
          <p:cNvSpPr txBox="1">
            <a:spLocks noGrp="1"/>
          </p:cNvSpPr>
          <p:nvPr>
            <p:ph type="body" sz="quarter" idx="21" hasCustomPrompt="1"/>
          </p:nvPr>
        </p:nvSpPr>
        <p:spPr>
          <a:xfrm>
            <a:off x="275154" y="799932"/>
            <a:ext cx="5394126" cy="392190"/>
          </a:xfrm>
          <a:prstGeom prst="rect">
            <a:avLst/>
          </a:prstGeom>
        </p:spPr>
        <p:txBody>
          <a:bodyPr numCol="1"/>
          <a:lstStyle>
            <a:lvl1pPr defTabSz="913046">
              <a:lnSpc>
                <a:spcPct val="100000"/>
              </a:lnSpc>
              <a:spcBef>
                <a:spcPts val="0"/>
              </a:spcBef>
              <a:buClrTx/>
              <a:buSzTx/>
              <a:buFontTx/>
              <a:buNone/>
              <a:defRPr sz="1790" b="1" i="0" spc="-44">
                <a:solidFill>
                  <a:schemeClr val="tx1"/>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9" name="Text Placeholder 3">
            <a:extLst>
              <a:ext uri="{FF2B5EF4-FFF2-40B4-BE49-F238E27FC236}">
                <a16:creationId xmlns:a16="http://schemas.microsoft.com/office/drawing/2014/main" id="{C7C7C4DC-D5CC-E448-84C5-23598E2F3FD7}"/>
              </a:ext>
            </a:extLst>
          </p:cNvPr>
          <p:cNvSpPr>
            <a:spLocks noGrp="1"/>
          </p:cNvSpPr>
          <p:nvPr>
            <p:ph type="body" sz="quarter" idx="10" hasCustomPrompt="1"/>
          </p:nvPr>
        </p:nvSpPr>
        <p:spPr>
          <a:xfrm>
            <a:off x="278608" y="1252419"/>
            <a:ext cx="4185047" cy="500967"/>
          </a:xfrm>
        </p:spPr>
        <p:txBody>
          <a:bodyPr numCol="1"/>
          <a:lstStyle>
            <a:lvl1pPr marL="0" marR="0" indent="0" algn="l" defTabSz="685811" rtl="0" eaLnBrk="1" fontAlgn="t" latinLnBrk="0" hangingPunct="1">
              <a:lnSpc>
                <a:spcPct val="300000"/>
              </a:lnSpc>
              <a:spcBef>
                <a:spcPts val="0"/>
              </a:spcBef>
              <a:spcAft>
                <a:spcPts val="0"/>
              </a:spcAft>
              <a:buClr>
                <a:srgbClr val="005EB8"/>
              </a:buClr>
              <a:buSzPct val="100000"/>
              <a:buFont typeface="Arial"/>
              <a:buChar char="​"/>
              <a:tabLst/>
              <a:defRPr sz="954" b="0" i="0">
                <a:latin typeface="Arial" panose="020B0604020202020204" pitchFamily="34" charset="0"/>
                <a:cs typeface="Arial" panose="020B0604020202020204" pitchFamily="34" charset="0"/>
              </a:defRPr>
            </a:lvl1pPr>
          </a:lstStyle>
          <a:p>
            <a:pPr marL="0" marR="0" lvl="0" indent="0" algn="l" defTabSz="685811" rtl="0" eaLnBrk="1" fontAlgn="t" latinLnBrk="0" hangingPunct="1">
              <a:lnSpc>
                <a:spcPct val="100000"/>
              </a:lnSpc>
              <a:spcBef>
                <a:spcPts val="716"/>
              </a:spcBef>
              <a:spcAft>
                <a:spcPts val="358"/>
              </a:spcAft>
              <a:buClr>
                <a:srgbClr val="005EB8"/>
              </a:buClr>
              <a:buSzPct val="100000"/>
              <a:buFont typeface="Arial"/>
              <a:buChar char="​"/>
              <a:tabLst/>
              <a:defRPr/>
            </a:pPr>
            <a:r>
              <a:rPr lang="en-GB"/>
              <a:t>Click to edit Master text styles Master text styles</a:t>
            </a:r>
          </a:p>
        </p:txBody>
      </p:sp>
      <p:sp>
        <p:nvSpPr>
          <p:cNvPr id="8" name="Body Level One…">
            <a:extLst>
              <a:ext uri="{FF2B5EF4-FFF2-40B4-BE49-F238E27FC236}">
                <a16:creationId xmlns:a16="http://schemas.microsoft.com/office/drawing/2014/main" id="{8774B2AD-31DF-2949-BCC7-A711A777BFCB}"/>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the lazy dog 17.4 leading</a:t>
            </a:r>
          </a:p>
        </p:txBody>
      </p:sp>
      <p:sp>
        <p:nvSpPr>
          <p:cNvPr id="11" name="Footer Placeholder 16">
            <a:extLst>
              <a:ext uri="{FF2B5EF4-FFF2-40B4-BE49-F238E27FC236}">
                <a16:creationId xmlns:a16="http://schemas.microsoft.com/office/drawing/2014/main" id="{94F3F98E-8923-3F47-AF45-3E6B1EBC330A}"/>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3007822142"/>
      </p:ext>
    </p:extLst>
  </p:cSld>
  <p:clrMapOvr>
    <a:masterClrMapping/>
  </p:clrMapOvr>
  <p:transition spd="med"/>
  <p:extLst>
    <p:ext uri="{DCECCB84-F9BA-43D5-87BE-67443E8EF086}">
      <p15:sldGuideLst xmlns:p15="http://schemas.microsoft.com/office/powerpoint/2012/main">
        <p15:guide id="1" orient="horz" pos="2716" userDrawn="1">
          <p15:clr>
            <a:srgbClr val="FBAE40"/>
          </p15:clr>
        </p15:guide>
        <p15:guide id="2" pos="2931" userDrawn="1">
          <p15:clr>
            <a:srgbClr val="FBAE40"/>
          </p15:clr>
        </p15:guide>
        <p15:guide id="3" pos="2812" userDrawn="1">
          <p15:clr>
            <a:srgbClr val="FBAE40"/>
          </p15:clr>
        </p15:guide>
        <p15:guide id="4" pos="1553" userDrawn="1">
          <p15:clr>
            <a:srgbClr val="FBAE40"/>
          </p15:clr>
        </p15:guide>
        <p15:guide id="5" pos="1418" userDrawn="1">
          <p15:clr>
            <a:srgbClr val="FBAE40"/>
          </p15:clr>
        </p15:guide>
        <p15:guide id="7" pos="4190" userDrawn="1">
          <p15:clr>
            <a:srgbClr val="FBAE40"/>
          </p15:clr>
        </p15:guide>
        <p15:guide id="8" pos="4326" userDrawn="1">
          <p15:clr>
            <a:srgbClr val="FBAE40"/>
          </p15:clr>
        </p15:guide>
        <p15:guide id="9" pos="5585" userDrawn="1">
          <p15:clr>
            <a:srgbClr val="FBAE40"/>
          </p15:clr>
        </p15:guide>
        <p15:guide id="10" orient="horz" pos="4825" userDrawn="1">
          <p15:clr>
            <a:srgbClr val="FBAE40"/>
          </p15:clr>
        </p15:guide>
        <p15:guide id="11" orient="horz" pos="1469" userDrawn="1">
          <p15:clr>
            <a:srgbClr val="FBAE40"/>
          </p15:clr>
        </p15:guide>
        <p15:guide id="13" orient="horz" pos="112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7" y="799932"/>
            <a:ext cx="3394225" cy="374578"/>
          </a:xfrm>
          <a:prstGeom prst="rect">
            <a:avLst/>
          </a:prstGeom>
        </p:spPr>
        <p:txBody>
          <a:bodyPr/>
          <a:lstStyle>
            <a:lvl1pPr defTabSz="913046">
              <a:lnSpc>
                <a:spcPct val="100000"/>
              </a:lnSpc>
              <a:spcBef>
                <a:spcPts val="0"/>
              </a:spcBef>
              <a:buClrTx/>
              <a:buSzTx/>
              <a:buFontTx/>
              <a:buNone/>
              <a:defRPr sz="1909" b="1" i="0" spc="-44">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7" y="1846362"/>
            <a:ext cx="4182592" cy="4233238"/>
          </a:xfrm>
          <a:prstGeom prst="rect">
            <a:avLst/>
          </a:prstGeom>
        </p:spPr>
        <p:txBody>
          <a:bodyPr numCol="2" spcCol="279306"/>
          <a:lstStyle>
            <a:lvl1pPr>
              <a:lnSpc>
                <a:spcPts val="1038"/>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the lazy dog 17.4 leading</a:t>
            </a:r>
          </a:p>
        </p:txBody>
      </p:sp>
      <p:sp>
        <p:nvSpPr>
          <p:cNvPr id="54" name="Rectangle"/>
          <p:cNvSpPr/>
          <p:nvPr/>
        </p:nvSpPr>
        <p:spPr>
          <a:xfrm>
            <a:off x="0" y="0"/>
            <a:ext cx="9144000" cy="293692"/>
          </a:xfrm>
          <a:prstGeom prst="rect">
            <a:avLst/>
          </a:prstGeom>
          <a:solidFill>
            <a:srgbClr val="7030A0"/>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61" name="Slide Number"/>
          <p:cNvSpPr txBox="1">
            <a:spLocks noGrp="1"/>
          </p:cNvSpPr>
          <p:nvPr>
            <p:ph type="sldNum" sz="quarter" idx="2"/>
          </p:nvPr>
        </p:nvSpPr>
        <p:spPr>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8" y="1252420"/>
            <a:ext cx="4185047" cy="377483"/>
          </a:xfrm>
        </p:spPr>
        <p:txBody>
          <a:bodyPr numCol="1"/>
          <a:lstStyle>
            <a:lvl1pPr>
              <a:defRPr sz="954"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55621840"/>
      </p:ext>
    </p:extLst>
  </p:cSld>
  <p:clrMapOvr>
    <a:masterClrMapping/>
  </p:clrMapOvr>
  <p:transition spd="med"/>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9" y="799932"/>
            <a:ext cx="3394225" cy="374578"/>
          </a:xfrm>
          <a:prstGeom prst="rect">
            <a:avLst/>
          </a:prstGeom>
        </p:spPr>
        <p:txBody>
          <a:bodyPr/>
          <a:lstStyle>
            <a:lvl1pPr defTabSz="726145">
              <a:lnSpc>
                <a:spcPct val="100000"/>
              </a:lnSpc>
              <a:spcBef>
                <a:spcPts val="0"/>
              </a:spcBef>
              <a:buClrTx/>
              <a:buSzTx/>
              <a:buFontTx/>
              <a:buNone/>
              <a:defRPr sz="1518" b="1" i="0" spc="-35">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9" y="1846362"/>
            <a:ext cx="4182592" cy="4233238"/>
          </a:xfrm>
          <a:prstGeom prst="rect">
            <a:avLst/>
          </a:prstGeom>
        </p:spPr>
        <p:txBody>
          <a:bodyPr numCol="2" spcCol="279306"/>
          <a:lstStyle>
            <a:lvl1pPr>
              <a:lnSpc>
                <a:spcPts val="826"/>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a:t>
            </a:r>
            <a:r>
              <a:rPr lang="en-GB" err="1"/>
              <a:t>the</a:t>
            </a:r>
            <a:r>
              <a:rPr lang="en-GB"/>
              <a:t> lazy dog 17.4 leading</a:t>
            </a:r>
          </a:p>
        </p:txBody>
      </p:sp>
      <p:sp>
        <p:nvSpPr>
          <p:cNvPr id="54"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61" name="Slide Number"/>
          <p:cNvSpPr txBox="1">
            <a:spLocks noGrp="1"/>
          </p:cNvSpPr>
          <p:nvPr>
            <p:ph type="sldNum" sz="quarter" idx="2"/>
          </p:nvPr>
        </p:nvSpPr>
        <p:spPr>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9" y="1252421"/>
            <a:ext cx="4185047" cy="377483"/>
          </a:xfrm>
        </p:spPr>
        <p:txBody>
          <a:bodyPr numCol="1"/>
          <a:lstStyle>
            <a:lvl1pPr>
              <a:defRPr sz="759"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306351894"/>
      </p:ext>
    </p:extLst>
  </p:cSld>
  <p:clrMapOvr>
    <a:masterClrMapping/>
  </p:clrMapOvr>
  <p:transition spd="med"/>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0_D. Section header box">
    <p:spTree>
      <p:nvGrpSpPr>
        <p:cNvPr id="1" name=""/>
        <p:cNvGrpSpPr/>
        <p:nvPr/>
      </p:nvGrpSpPr>
      <p:grpSpPr>
        <a:xfrm>
          <a:off x="0" y="0"/>
          <a:ext cx="0" cy="0"/>
          <a:chOff x="0" y="0"/>
          <a:chExt cx="0" cy="0"/>
        </a:xfrm>
      </p:grpSpPr>
      <p:sp>
        <p:nvSpPr>
          <p:cNvPr id="77" name="Oval"/>
          <p:cNvSpPr/>
          <p:nvPr/>
        </p:nvSpPr>
        <p:spPr>
          <a:xfrm>
            <a:off x="7815583" y="4499747"/>
            <a:ext cx="702470" cy="734359"/>
          </a:xfrm>
          <a:prstGeom prst="ellipse">
            <a:avLst/>
          </a:prstGeom>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78" name="Oval"/>
          <p:cNvSpPr/>
          <p:nvPr/>
        </p:nvSpPr>
        <p:spPr>
          <a:xfrm>
            <a:off x="670813" y="3585459"/>
            <a:ext cx="702470" cy="734358"/>
          </a:xfrm>
          <a:prstGeom prst="ellipse">
            <a:avLst/>
          </a:prstGeom>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79" name="Oval"/>
          <p:cNvSpPr/>
          <p:nvPr/>
        </p:nvSpPr>
        <p:spPr>
          <a:xfrm>
            <a:off x="5060628" y="2222276"/>
            <a:ext cx="702470" cy="734359"/>
          </a:xfrm>
          <a:prstGeom prst="ellipse">
            <a:avLst/>
          </a:prstGeom>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80" name="Oval"/>
          <p:cNvSpPr/>
          <p:nvPr/>
        </p:nvSpPr>
        <p:spPr>
          <a:xfrm>
            <a:off x="5060628" y="3585459"/>
            <a:ext cx="702470" cy="734358"/>
          </a:xfrm>
          <a:prstGeom prst="ellipse">
            <a:avLst/>
          </a:prstGeom>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82" name="Rectangle"/>
          <p:cNvSpPr/>
          <p:nvPr/>
        </p:nvSpPr>
        <p:spPr>
          <a:xfrm>
            <a:off x="0" y="0"/>
            <a:ext cx="9144000" cy="293692"/>
          </a:xfrm>
          <a:prstGeom prst="rect">
            <a:avLst/>
          </a:prstGeom>
          <a:solidFill>
            <a:srgbClr val="00A9CE"/>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84" name="Section"/>
          <p:cNvSpPr txBox="1">
            <a:spLocks noGrp="1"/>
          </p:cNvSpPr>
          <p:nvPr>
            <p:ph type="body" sz="quarter" idx="21"/>
          </p:nvPr>
        </p:nvSpPr>
        <p:spPr>
          <a:xfrm>
            <a:off x="266761" y="741755"/>
            <a:ext cx="3394225" cy="466527"/>
          </a:xfrm>
          <a:prstGeom prst="rect">
            <a:avLst/>
          </a:prstGeom>
        </p:spPr>
        <p:txBody>
          <a:bodyPr/>
          <a:lstStyle>
            <a:lvl1pPr defTabSz="913046">
              <a:lnSpc>
                <a:spcPct val="100000"/>
              </a:lnSpc>
              <a:spcBef>
                <a:spcPts val="0"/>
              </a:spcBef>
              <a:buClrTx/>
              <a:buSzTx/>
              <a:buFontTx/>
              <a:buNone/>
              <a:defRPr sz="2207" b="1" i="0" spc="-44">
                <a:solidFill>
                  <a:srgbClr val="000000"/>
                </a:solidFill>
                <a:latin typeface="Arial" panose="020B0604020202020204" pitchFamily="34" charset="0"/>
                <a:ea typeface="+mn-ea"/>
                <a:cs typeface="Arial" panose="020B0604020202020204" pitchFamily="34" charset="0"/>
                <a:sym typeface="Frutiger 65 Bold"/>
              </a:defRPr>
            </a:lvl1pPr>
          </a:lstStyle>
          <a:p>
            <a:r>
              <a:t>Section</a:t>
            </a:r>
          </a:p>
        </p:txBody>
      </p:sp>
      <p:sp>
        <p:nvSpPr>
          <p:cNvPr id="86" name="Text"/>
          <p:cNvSpPr txBox="1"/>
          <p:nvPr/>
        </p:nvSpPr>
        <p:spPr>
          <a:xfrm>
            <a:off x="8830060" y="6269006"/>
            <a:ext cx="43430" cy="171862"/>
          </a:xfrm>
          <a:prstGeom prst="rect">
            <a:avLst/>
          </a:prstGeom>
          <a:ln w="12700">
            <a:miter lim="400000"/>
          </a:ln>
        </p:spPr>
        <p:txBody>
          <a:bodyPr wrap="none" lIns="21473" tIns="21473" rIns="21473" bIns="21473" anchor="ctr">
            <a:spAutoFit/>
          </a:bodyPr>
          <a:lstStyle/>
          <a:p>
            <a:pPr algn="r" defTabSz="685811">
              <a:lnSpc>
                <a:spcPct val="100000"/>
              </a:lnSpc>
              <a:defRPr sz="1400">
                <a:solidFill>
                  <a:srgbClr val="888888"/>
                </a:solidFill>
                <a:latin typeface="Arial"/>
                <a:ea typeface="Arial"/>
                <a:cs typeface="Arial"/>
                <a:sym typeface="Arial"/>
              </a:defRPr>
            </a:pPr>
            <a:endParaRPr sz="835" b="0" i="0">
              <a:latin typeface="Arial" panose="020B0604020202020204" pitchFamily="34" charset="0"/>
            </a:endParaRPr>
          </a:p>
        </p:txBody>
      </p:sp>
      <p:sp>
        <p:nvSpPr>
          <p:cNvPr id="87" name="Text cvbncv ncvbn bcv cvbn cvn cvn bc ncvbn bcv cvbn cvn"/>
          <p:cNvSpPr txBox="1">
            <a:spLocks noGrp="1"/>
          </p:cNvSpPr>
          <p:nvPr>
            <p:ph type="body" sz="quarter" idx="23" hasCustomPrompt="1"/>
          </p:nvPr>
        </p:nvSpPr>
        <p:spPr>
          <a:xfrm>
            <a:off x="1540594" y="2052457"/>
            <a:ext cx="2716997" cy="1073994"/>
          </a:xfrm>
          <a:prstGeom prst="rect">
            <a:avLst/>
          </a:prstGeom>
        </p:spPr>
        <p:txBody>
          <a:bodyPr numCol="1" anchor="ctr"/>
          <a:lstStyle>
            <a:lvl1pPr marR="75752" defTabSz="913046">
              <a:lnSpc>
                <a:spcPct val="120000"/>
              </a:lnSpc>
              <a:spcBef>
                <a:spcPts val="835"/>
              </a:spcBef>
              <a:buClrTx/>
              <a:buSzTx/>
              <a:buFontTx/>
              <a:buNone/>
              <a:defRPr sz="954"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t>Text </a:t>
            </a:r>
            <a:r>
              <a:rPr lang="en-GB"/>
              <a:t>large format impacting like quotes large format impacting like quotes </a:t>
            </a:r>
            <a:endParaRPr/>
          </a:p>
        </p:txBody>
      </p:sp>
      <p:sp>
        <p:nvSpPr>
          <p:cNvPr id="88" name="TextBox 5"/>
          <p:cNvSpPr txBox="1">
            <a:spLocks noGrp="1"/>
          </p:cNvSpPr>
          <p:nvPr>
            <p:ph type="body" sz="quarter" idx="24" hasCustomPrompt="1"/>
          </p:nvPr>
        </p:nvSpPr>
        <p:spPr>
          <a:xfrm>
            <a:off x="1569706" y="5311382"/>
            <a:ext cx="6882898" cy="123432"/>
          </a:xfrm>
          <a:prstGeom prst="rect">
            <a:avLst/>
          </a:prstGeom>
        </p:spPr>
        <p:txBody>
          <a:bodyPr>
            <a:spAutoFit/>
          </a:bodyPr>
          <a:lstStyle>
            <a:lvl1pPr marR="95250" defTabSz="1148051">
              <a:lnSpc>
                <a:spcPct val="120000"/>
              </a:lnSpc>
              <a:spcBef>
                <a:spcPts val="1050"/>
              </a:spcBef>
              <a:buClrTx/>
              <a:buSzTx/>
              <a:buFontTx/>
              <a:buNone/>
              <a:defRPr b="0" i="0" spc="28">
                <a:solidFill>
                  <a:srgbClr val="000000"/>
                </a:solidFill>
                <a:latin typeface="Frutiger 47 Light Condensed"/>
                <a:cs typeface="Arial" panose="020B0604020202020204" pitchFamily="34" charset="0"/>
                <a:sym typeface="Frutiger 47 Light Condensed"/>
              </a:defRPr>
            </a:lvl1pPr>
          </a:lstStyle>
          <a:p>
            <a:pPr marR="127000" defTabSz="1530735">
              <a:lnSpc>
                <a:spcPct val="120000"/>
              </a:lnSpc>
              <a:spcBef>
                <a:spcPts val="1400"/>
              </a:spcBef>
              <a:buClrTx/>
              <a:buSzTx/>
              <a:buFontTx/>
              <a:buNone/>
              <a:defRPr spc="28">
                <a:solidFill>
                  <a:srgbClr val="000000"/>
                </a:solidFill>
                <a:latin typeface="Frutiger 47 Light Condensed"/>
                <a:ea typeface="Frutiger 47 Light Condensed"/>
                <a:cs typeface="Frutiger 47 Light Condensed"/>
                <a:sym typeface="Frutiger 47 Light Condensed"/>
              </a:defRPr>
            </a:pPr>
            <a:r>
              <a:rPr err="1"/>
              <a:t>Cv</a:t>
            </a:r>
            <a:r>
              <a:t> nav </a:t>
            </a:r>
            <a:r>
              <a:rPr err="1"/>
              <a:t>ncvn</a:t>
            </a:r>
            <a:r>
              <a:t> can s team: </a:t>
            </a:r>
            <a:r>
              <a:rPr>
                <a:solidFill>
                  <a:srgbClr val="00A9CE"/>
                </a:solidFill>
              </a:rPr>
              <a:t>masstestingcomms@dhsc.gov.uk</a:t>
            </a:r>
          </a:p>
        </p:txBody>
      </p:sp>
      <p:sp>
        <p:nvSpPr>
          <p:cNvPr id="89" name="Text cmcv ncbvncbv bcvn ncvbn bcv cvbn c ncvbn bcv cvbn c bcvn"/>
          <p:cNvSpPr txBox="1">
            <a:spLocks noGrp="1"/>
          </p:cNvSpPr>
          <p:nvPr>
            <p:ph type="body" sz="quarter" idx="25" hasCustomPrompt="1"/>
          </p:nvPr>
        </p:nvSpPr>
        <p:spPr>
          <a:xfrm>
            <a:off x="1540592" y="3591845"/>
            <a:ext cx="2818899" cy="721586"/>
          </a:xfrm>
          <a:prstGeom prst="rect">
            <a:avLst/>
          </a:prstGeom>
        </p:spPr>
        <p:txBody>
          <a:bodyPr numCol="1" anchor="ctr"/>
          <a:lstStyle>
            <a:lvl1pPr marR="75752" defTabSz="913046">
              <a:lnSpc>
                <a:spcPct val="120000"/>
              </a:lnSpc>
              <a:spcBef>
                <a:spcPts val="835"/>
              </a:spcBef>
              <a:buClrTx/>
              <a:buSzTx/>
              <a:buFontTx/>
              <a:buNone/>
              <a:defRPr sz="954"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0" name="c vnbcv ncbvn cbvn cbvn cvbn cvn cvbn cvn cvn cvn cvncn"/>
          <p:cNvSpPr txBox="1">
            <a:spLocks noGrp="1"/>
          </p:cNvSpPr>
          <p:nvPr>
            <p:ph type="body" sz="quarter" idx="26" hasCustomPrompt="1"/>
          </p:nvPr>
        </p:nvSpPr>
        <p:spPr>
          <a:xfrm>
            <a:off x="5954903" y="2140559"/>
            <a:ext cx="2716998" cy="897790"/>
          </a:xfrm>
          <a:prstGeom prst="rect">
            <a:avLst/>
          </a:prstGeom>
        </p:spPr>
        <p:txBody>
          <a:bodyPr numCol="1" anchor="ctr"/>
          <a:lstStyle>
            <a:lvl1pPr marR="75752" defTabSz="913046">
              <a:lnSpc>
                <a:spcPct val="120000"/>
              </a:lnSpc>
              <a:spcBef>
                <a:spcPts val="835"/>
              </a:spcBef>
              <a:buClrTx/>
              <a:buSzTx/>
              <a:buFontTx/>
              <a:buNone/>
              <a:defRPr sz="954"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1" name="ncvbn bcv cvbn c ncvbn bcv cvbn c ncvbn bcv cvbn c ncvbn bcv cvbn c"/>
          <p:cNvSpPr txBox="1">
            <a:spLocks noGrp="1"/>
          </p:cNvSpPr>
          <p:nvPr>
            <p:ph type="body" sz="quarter" idx="27" hasCustomPrompt="1"/>
          </p:nvPr>
        </p:nvSpPr>
        <p:spPr>
          <a:xfrm>
            <a:off x="5954903" y="3494960"/>
            <a:ext cx="2716998" cy="915356"/>
          </a:xfrm>
          <a:prstGeom prst="rect">
            <a:avLst/>
          </a:prstGeom>
        </p:spPr>
        <p:txBody>
          <a:bodyPr numCol="1" anchor="ctr"/>
          <a:lstStyle>
            <a:lvl1pPr marR="75752" defTabSz="913046">
              <a:lnSpc>
                <a:spcPct val="120000"/>
              </a:lnSpc>
              <a:spcBef>
                <a:spcPts val="835"/>
              </a:spcBef>
              <a:buClrTx/>
              <a:buSzTx/>
              <a:buFontTx/>
              <a:buNone/>
              <a:defRPr sz="954"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2" name="Slide Number"/>
          <p:cNvSpPr txBox="1">
            <a:spLocks noGrp="1"/>
          </p:cNvSpPr>
          <p:nvPr>
            <p:ph type="sldNum" sz="quarter" idx="2"/>
          </p:nvPr>
        </p:nvSpPr>
        <p:spPr>
          <a:xfrm>
            <a:off x="8647361" y="6314118"/>
            <a:ext cx="218035" cy="229160"/>
          </a:xfrm>
          <a:prstGeom prst="rect">
            <a:avLst/>
          </a:prstGeom>
        </p:spPr>
        <p:txBody>
          <a:bodyPr/>
          <a:lstStyle>
            <a:lvl1pPr>
              <a:defRPr b="0" i="0"/>
            </a:lvl1pPr>
          </a:lstStyle>
          <a:p>
            <a:fld id="{86CB4B4D-7CA3-9044-876B-883B54F8677D}" type="slidenum">
              <a:rPr lang="en-GB" smtClean="0"/>
              <a:pPr/>
              <a:t>‹#›</a:t>
            </a:fld>
            <a:endParaRPr lang="en-GB"/>
          </a:p>
        </p:txBody>
      </p:sp>
      <p:sp>
        <p:nvSpPr>
          <p:cNvPr id="19" name="Text Placeholder 3">
            <a:extLst>
              <a:ext uri="{FF2B5EF4-FFF2-40B4-BE49-F238E27FC236}">
                <a16:creationId xmlns:a16="http://schemas.microsoft.com/office/drawing/2014/main" id="{7082DB3D-6DB5-7445-B93A-85E6809C719D}"/>
              </a:ext>
            </a:extLst>
          </p:cNvPr>
          <p:cNvSpPr>
            <a:spLocks noGrp="1"/>
          </p:cNvSpPr>
          <p:nvPr>
            <p:ph type="body" sz="quarter" idx="10" hasCustomPrompt="1"/>
          </p:nvPr>
        </p:nvSpPr>
        <p:spPr>
          <a:xfrm>
            <a:off x="278608" y="1252420"/>
            <a:ext cx="4185047" cy="377483"/>
          </a:xfrm>
        </p:spPr>
        <p:txBody>
          <a:bodyPr numCol="1"/>
          <a:lstStyle>
            <a:lvl1pPr>
              <a:defRPr sz="1074" b="0" i="0">
                <a:latin typeface="Arial" panose="020B0604020202020204" pitchFamily="34" charset="0"/>
                <a:cs typeface="Arial" panose="020B0604020202020204" pitchFamily="34" charset="0"/>
              </a:defRPr>
            </a:lvl1pPr>
          </a:lstStyle>
          <a:p>
            <a:pPr lvl="0"/>
            <a:r>
              <a:rPr lang="en-GB"/>
              <a:t>Click to edit Master text styles delete if no text</a:t>
            </a:r>
          </a:p>
        </p:txBody>
      </p:sp>
      <p:sp>
        <p:nvSpPr>
          <p:cNvPr id="17" name="Footer Placeholder 16">
            <a:extLst>
              <a:ext uri="{FF2B5EF4-FFF2-40B4-BE49-F238E27FC236}">
                <a16:creationId xmlns:a16="http://schemas.microsoft.com/office/drawing/2014/main" id="{650F3EB9-088F-F645-9340-31AA4E5ABC7C}"/>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35426429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D. Section header box">
    <p:spTree>
      <p:nvGrpSpPr>
        <p:cNvPr id="1" name=""/>
        <p:cNvGrpSpPr/>
        <p:nvPr/>
      </p:nvGrpSpPr>
      <p:grpSpPr>
        <a:xfrm>
          <a:off x="0" y="0"/>
          <a:ext cx="0" cy="0"/>
          <a:chOff x="0" y="0"/>
          <a:chExt cx="0" cy="0"/>
        </a:xfrm>
      </p:grpSpPr>
      <p:sp>
        <p:nvSpPr>
          <p:cNvPr id="99" name="Slide Number"/>
          <p:cNvSpPr txBox="1">
            <a:spLocks noGrp="1"/>
          </p:cNvSpPr>
          <p:nvPr>
            <p:ph type="sldNum" sz="quarter" idx="2"/>
          </p:nvPr>
        </p:nvSpPr>
        <p:spPr>
          <a:xfrm>
            <a:off x="8816664" y="6244531"/>
            <a:ext cx="193988" cy="229160"/>
          </a:xfrm>
          <a:prstGeom prst="rect">
            <a:avLst/>
          </a:prstGeom>
        </p:spPr>
        <p:txBody>
          <a:bodyPr/>
          <a:lstStyle>
            <a:lvl1pPr>
              <a:defRPr b="0" i="0"/>
            </a:lvl1pPr>
          </a:lstStyle>
          <a:p>
            <a:fld id="{86CB4B4D-7CA3-9044-876B-883B54F8677D}" type="slidenum">
              <a:rPr lang="en-GB" smtClean="0"/>
              <a:pPr/>
              <a:t>‹#›</a:t>
            </a:fld>
            <a:endParaRPr lang="en-GB"/>
          </a:p>
        </p:txBody>
      </p:sp>
      <p:sp>
        <p:nvSpPr>
          <p:cNvPr id="102" name="Rectangle"/>
          <p:cNvSpPr/>
          <p:nvPr/>
        </p:nvSpPr>
        <p:spPr>
          <a:xfrm>
            <a:off x="0" y="0"/>
            <a:ext cx="9144000" cy="293692"/>
          </a:xfrm>
          <a:prstGeom prst="rect">
            <a:avLst/>
          </a:prstGeom>
          <a:solidFill>
            <a:srgbClr val="00A9CE"/>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108" name="Headline"/>
          <p:cNvSpPr txBox="1"/>
          <p:nvPr/>
        </p:nvSpPr>
        <p:spPr>
          <a:xfrm>
            <a:off x="266761" y="712668"/>
            <a:ext cx="3394225" cy="45835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lvl1pPr defTabSz="1530735">
              <a:lnSpc>
                <a:spcPct val="100000"/>
              </a:lnSpc>
              <a:defRPr sz="3700" spc="-74">
                <a:latin typeface="+mn-lt"/>
                <a:ea typeface="+mn-ea"/>
                <a:cs typeface="+mn-cs"/>
                <a:sym typeface="Frutiger 65 Bold"/>
              </a:defRPr>
            </a:lvl1pPr>
          </a:lstStyle>
          <a:p>
            <a:r>
              <a:rPr sz="2207" b="1" i="0">
                <a:latin typeface="Arial" panose="020B0604020202020204" pitchFamily="34" charset="0"/>
                <a:cs typeface="Arial" panose="020B0604020202020204" pitchFamily="34" charset="0"/>
              </a:rPr>
              <a:t>Headline</a:t>
            </a:r>
          </a:p>
        </p:txBody>
      </p:sp>
      <p:sp>
        <p:nvSpPr>
          <p:cNvPr id="8" name="Body Level One…">
            <a:extLst>
              <a:ext uri="{FF2B5EF4-FFF2-40B4-BE49-F238E27FC236}">
                <a16:creationId xmlns:a16="http://schemas.microsoft.com/office/drawing/2014/main" id="{80B4278A-A0BA-7045-854C-853631D24314}"/>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the lazy dog 17.4 leading</a:t>
            </a:r>
          </a:p>
        </p:txBody>
      </p:sp>
      <p:sp>
        <p:nvSpPr>
          <p:cNvPr id="2" name="TextBox 1">
            <a:extLst>
              <a:ext uri="{FF2B5EF4-FFF2-40B4-BE49-F238E27FC236}">
                <a16:creationId xmlns:a16="http://schemas.microsoft.com/office/drawing/2014/main" id="{42DD81F8-A4CE-6045-AA9F-8BDE16E0D6D6}"/>
              </a:ext>
            </a:extLst>
          </p:cNvPr>
          <p:cNvSpPr txBox="1"/>
          <p:nvPr userDrawn="1"/>
        </p:nvSpPr>
        <p:spPr>
          <a:xfrm>
            <a:off x="2288333" y="3265027"/>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309111" rtl="0" fontAlgn="auto" latinLnBrk="0" hangingPunct="0">
              <a:lnSpc>
                <a:spcPct val="120000"/>
              </a:lnSpc>
              <a:spcBef>
                <a:spcPts val="0"/>
              </a:spcBef>
              <a:spcAft>
                <a:spcPts val="0"/>
              </a:spcAft>
              <a:buClrTx/>
              <a:buSzTx/>
              <a:buFontTx/>
              <a:buNone/>
              <a:tabLst/>
            </a:pPr>
            <a:endParaRPr kumimoji="0" lang="en-US" sz="1014" b="0" i="0" u="none" strike="noStrike" cap="none" spc="0" normalizeH="0" baseline="0">
              <a:ln>
                <a:noFill/>
              </a:ln>
              <a:solidFill>
                <a:srgbClr val="000000"/>
              </a:solidFill>
              <a:effectLst/>
              <a:uFillTx/>
              <a:latin typeface="Frutiger 57 Condensed"/>
              <a:ea typeface="Frutiger 57 Condensed"/>
              <a:cs typeface="Frutiger 57 Condensed"/>
              <a:sym typeface="Frutiger 57 Condensed"/>
            </a:endParaRPr>
          </a:p>
        </p:txBody>
      </p:sp>
      <p:sp>
        <p:nvSpPr>
          <p:cNvPr id="10" name="Footer Placeholder 16">
            <a:extLst>
              <a:ext uri="{FF2B5EF4-FFF2-40B4-BE49-F238E27FC236}">
                <a16:creationId xmlns:a16="http://schemas.microsoft.com/office/drawing/2014/main" id="{73F796B5-EA8B-8F48-880B-65FB475670DD}"/>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32273661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D. Section header box">
    <p:spTree>
      <p:nvGrpSpPr>
        <p:cNvPr id="1" name=""/>
        <p:cNvGrpSpPr/>
        <p:nvPr/>
      </p:nvGrpSpPr>
      <p:grpSpPr>
        <a:xfrm>
          <a:off x="0" y="0"/>
          <a:ext cx="0" cy="0"/>
          <a:chOff x="0" y="0"/>
          <a:chExt cx="0" cy="0"/>
        </a:xfrm>
      </p:grpSpPr>
      <p:sp>
        <p:nvSpPr>
          <p:cNvPr id="117" name="Rectangle"/>
          <p:cNvSpPr/>
          <p:nvPr/>
        </p:nvSpPr>
        <p:spPr>
          <a:xfrm>
            <a:off x="-12263" y="-3662"/>
            <a:ext cx="4491158" cy="6865323"/>
          </a:xfrm>
          <a:prstGeom prst="rect">
            <a:avLst/>
          </a:prstGeom>
          <a:solidFill>
            <a:srgbClr val="7030A0"/>
          </a:solidFill>
          <a:ln w="3175">
            <a:solidFill>
              <a:schemeClr val="accent1"/>
            </a:solidFill>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118" name="Slide Number"/>
          <p:cNvSpPr txBox="1">
            <a:spLocks noGrp="1"/>
          </p:cNvSpPr>
          <p:nvPr>
            <p:ph type="sldNum" sz="quarter" idx="2"/>
          </p:nvPr>
        </p:nvSpPr>
        <p:spPr>
          <a:xfrm>
            <a:off x="8679503" y="6312018"/>
            <a:ext cx="193988" cy="229160"/>
          </a:xfrm>
          <a:prstGeom prst="rect">
            <a:avLst/>
          </a:prstGeom>
        </p:spPr>
        <p:txBody>
          <a:bodyPr/>
          <a:lstStyle>
            <a:lvl1pPr>
              <a:defRPr b="0" i="0"/>
            </a:lvl1pPr>
          </a:lstStyle>
          <a:p>
            <a:fld id="{86CB4B4D-7CA3-9044-876B-883B54F8677D}" type="slidenum">
              <a:rPr lang="en-GB" smtClean="0"/>
              <a:pPr/>
              <a:t>‹#›</a:t>
            </a:fld>
            <a:endParaRPr lang="en-GB"/>
          </a:p>
        </p:txBody>
      </p:sp>
      <p:sp>
        <p:nvSpPr>
          <p:cNvPr id="119" name="Headline"/>
          <p:cNvSpPr txBox="1">
            <a:spLocks noGrp="1"/>
          </p:cNvSpPr>
          <p:nvPr>
            <p:ph type="body" sz="quarter" idx="21"/>
          </p:nvPr>
        </p:nvSpPr>
        <p:spPr>
          <a:xfrm>
            <a:off x="266761" y="801291"/>
            <a:ext cx="3394225" cy="334270"/>
          </a:xfrm>
          <a:prstGeom prst="rect">
            <a:avLst/>
          </a:prstGeom>
        </p:spPr>
        <p:txBody>
          <a:bodyPr/>
          <a:lstStyle>
            <a:lvl1pPr defTabSz="913046">
              <a:lnSpc>
                <a:spcPct val="100000"/>
              </a:lnSpc>
              <a:spcBef>
                <a:spcPts val="0"/>
              </a:spcBef>
              <a:buClrTx/>
              <a:buSzTx/>
              <a:buFontTx/>
              <a:buNone/>
              <a:defRPr sz="2207" b="1" i="0" spc="-44">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21" name="Rectangle"/>
          <p:cNvSpPr/>
          <p:nvPr/>
        </p:nvSpPr>
        <p:spPr>
          <a:xfrm>
            <a:off x="0" y="0"/>
            <a:ext cx="9144000" cy="293692"/>
          </a:xfrm>
          <a:prstGeom prst="rect">
            <a:avLst/>
          </a:prstGeom>
          <a:solidFill>
            <a:srgbClr val="7030A0"/>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9" name="Footer Placeholder 16">
            <a:extLst>
              <a:ext uri="{FF2B5EF4-FFF2-40B4-BE49-F238E27FC236}">
                <a16:creationId xmlns:a16="http://schemas.microsoft.com/office/drawing/2014/main" id="{495DCA94-5057-9940-8601-E6B8A1F8C94C}"/>
              </a:ext>
            </a:extLst>
          </p:cNvPr>
          <p:cNvSpPr>
            <a:spLocks noGrp="1"/>
          </p:cNvSpPr>
          <p:nvPr>
            <p:ph type="ftr" sz="quarter" idx="3"/>
          </p:nvPr>
        </p:nvSpPr>
        <p:spPr>
          <a:xfrm>
            <a:off x="2042160" y="6466501"/>
            <a:ext cx="5082540" cy="255149"/>
          </a:xfrm>
          <a:prstGeom prst="rect">
            <a:avLst/>
          </a:prstGeom>
        </p:spPr>
        <p:txBody>
          <a:bodyPr vert="horz" lIns="91440" tIns="45720" rIns="91440" bIns="45720" rtlCol="0" anchor="ctr"/>
          <a:lstStyle>
            <a:lvl1pPr algn="ctr">
              <a:defRPr sz="716" b="0" i="0">
                <a:solidFill>
                  <a:srgbClr val="FF0000"/>
                </a:solidFill>
              </a:defRPr>
            </a:lvl1pPr>
          </a:lstStyle>
          <a:p>
            <a:r>
              <a:rPr lang="en-GB"/>
              <a:t>footer updated 10/11/2020 06:26:34 </a:t>
            </a:r>
            <a:endParaRPr lang="en-US"/>
          </a:p>
        </p:txBody>
      </p:sp>
      <p:sp>
        <p:nvSpPr>
          <p:cNvPr id="8" name="Body Level One…">
            <a:extLst>
              <a:ext uri="{FF2B5EF4-FFF2-40B4-BE49-F238E27FC236}">
                <a16:creationId xmlns:a16="http://schemas.microsoft.com/office/drawing/2014/main" id="{7163119B-A3AD-804C-A654-47533A1D398B}"/>
              </a:ext>
            </a:extLst>
          </p:cNvPr>
          <p:cNvSpPr txBox="1">
            <a:spLocks noGrp="1"/>
          </p:cNvSpPr>
          <p:nvPr>
            <p:ph idx="1" hasCustomPrompt="1"/>
          </p:nvPr>
        </p:nvSpPr>
        <p:spPr>
          <a:xfrm>
            <a:off x="4989545" y="1854640"/>
            <a:ext cx="3317033"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1" spcCol="288000"/>
          <a:lstStyle/>
          <a:p>
            <a:r>
              <a:t>Body Level One</a:t>
            </a:r>
            <a:r>
              <a:rPr lang="en-GB"/>
              <a:t> the quick brown fox dog the quick brown fox jumped over the the lazy dog</a:t>
            </a:r>
          </a:p>
          <a:p>
            <a:r>
              <a:rPr lang="en-GB"/>
              <a:t>the quick </a:t>
            </a:r>
            <a:r>
              <a:t>Body Level Two</a:t>
            </a:r>
          </a:p>
          <a:p>
            <a:pPr lvl="2"/>
            <a:r>
              <a:t>Body Level Three</a:t>
            </a:r>
          </a:p>
          <a:p>
            <a:pPr lvl="3"/>
            <a:r>
              <a:t>Body Level Four</a:t>
            </a:r>
          </a:p>
        </p:txBody>
      </p:sp>
    </p:spTree>
    <p:extLst>
      <p:ext uri="{BB962C8B-B14F-4D97-AF65-F5344CB8AC3E}">
        <p14:creationId xmlns:p14="http://schemas.microsoft.com/office/powerpoint/2010/main" val="36951689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3074"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432"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7"/>
          <p:cNvSpPr>
            <a:spLocks noGrp="1"/>
          </p:cNvSpPr>
          <p:nvPr>
            <p:ph type="title" hasCustomPrompt="1"/>
          </p:nvPr>
        </p:nvSpPr>
        <p:spPr>
          <a:xfrm>
            <a:off x="472502" y="1160464"/>
            <a:ext cx="7563287" cy="297389"/>
          </a:xfrm>
        </p:spPr>
        <p:txBody>
          <a:bodyPr/>
          <a:lstStyle>
            <a:lvl1pPr>
              <a:defRPr sz="2147">
                <a:solidFill>
                  <a:srgbClr val="005EB8"/>
                </a:solidFill>
                <a:latin typeface="+mj-lt"/>
                <a:ea typeface="+mj-ea"/>
                <a:cs typeface="+mj-cs"/>
                <a:sym typeface="+mj-lt"/>
              </a:defRPr>
            </a:lvl1pPr>
          </a:lstStyle>
          <a:p>
            <a:r>
              <a:rPr lang="en-US"/>
              <a:t>CLICK TO ADD TITLE</a:t>
            </a:r>
          </a:p>
        </p:txBody>
      </p:sp>
      <p:pic>
        <p:nvPicPr>
          <p:cNvPr id="6" name="Picture 5">
            <a:extLst>
              <a:ext uri="{FF2B5EF4-FFF2-40B4-BE49-F238E27FC236}">
                <a16:creationId xmlns:a16="http://schemas.microsoft.com/office/drawing/2014/main" id="{E9D1261F-D5B9-EA40-B317-5EF5BE0EA2AB}"/>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7235337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D. Title and two column">
    <p:spTree>
      <p:nvGrpSpPr>
        <p:cNvPr id="1" name=""/>
        <p:cNvGrpSpPr/>
        <p:nvPr/>
      </p:nvGrpSpPr>
      <p:grpSpPr>
        <a:xfrm>
          <a:off x="0" y="0"/>
          <a:ext cx="0" cy="0"/>
          <a:chOff x="0" y="0"/>
          <a:chExt cx="0" cy="0"/>
        </a:xfrm>
      </p:grpSpPr>
      <p:sp>
        <p:nvSpPr>
          <p:cNvPr id="40" name="Rectangle"/>
          <p:cNvSpPr/>
          <p:nvPr/>
        </p:nvSpPr>
        <p:spPr>
          <a:xfrm>
            <a:off x="0" y="0"/>
            <a:ext cx="9144000" cy="293692"/>
          </a:xfrm>
          <a:prstGeom prst="rect">
            <a:avLst/>
          </a:prstGeom>
          <a:solidFill>
            <a:srgbClr val="7030A0"/>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41" name="Slide Number"/>
          <p:cNvSpPr txBox="1">
            <a:spLocks noGrp="1"/>
          </p:cNvSpPr>
          <p:nvPr>
            <p:ph type="sldNum" sz="quarter" idx="2"/>
          </p:nvPr>
        </p:nvSpPr>
        <p:spPr>
          <a:xfrm>
            <a:off x="8686718" y="6322567"/>
            <a:ext cx="186775" cy="194025"/>
          </a:xfrm>
          <a:prstGeom prst="rect">
            <a:avLst/>
          </a:prstGeom>
        </p:spPr>
        <p:txBody>
          <a:bodyPr/>
          <a:lstStyle>
            <a:lvl1pPr>
              <a:defRPr b="0" i="0"/>
            </a:lvl1pPr>
          </a:lstStyle>
          <a:p>
            <a:fld id="{58955FA3-057B-2743-A09C-E63CFD0F924D}" type="slidenum">
              <a:rPr lang="en-GB" smtClean="0"/>
              <a:pPr/>
              <a:t>‹#›</a:t>
            </a:fld>
            <a:endParaRPr lang="en-GB"/>
          </a:p>
        </p:txBody>
      </p:sp>
      <p:sp>
        <p:nvSpPr>
          <p:cNvPr id="43" name="Headline"/>
          <p:cNvSpPr txBox="1">
            <a:spLocks noGrp="1"/>
          </p:cNvSpPr>
          <p:nvPr>
            <p:ph type="body" sz="quarter" idx="21" hasCustomPrompt="1"/>
          </p:nvPr>
        </p:nvSpPr>
        <p:spPr>
          <a:xfrm>
            <a:off x="275154" y="799932"/>
            <a:ext cx="5394126" cy="392190"/>
          </a:xfrm>
          <a:prstGeom prst="rect">
            <a:avLst/>
          </a:prstGeom>
        </p:spPr>
        <p:txBody>
          <a:bodyPr numCol="1"/>
          <a:lstStyle>
            <a:lvl1pPr defTabSz="726145">
              <a:lnSpc>
                <a:spcPct val="100000"/>
              </a:lnSpc>
              <a:spcBef>
                <a:spcPts val="0"/>
              </a:spcBef>
              <a:buClrTx/>
              <a:buSzTx/>
              <a:buFontTx/>
              <a:buNone/>
              <a:defRPr sz="1424" b="1" i="0" spc="-35">
                <a:solidFill>
                  <a:schemeClr val="tx1"/>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9" name="Text Placeholder 3">
            <a:extLst>
              <a:ext uri="{FF2B5EF4-FFF2-40B4-BE49-F238E27FC236}">
                <a16:creationId xmlns:a16="http://schemas.microsoft.com/office/drawing/2014/main" id="{C7C7C4DC-D5CC-E448-84C5-23598E2F3FD7}"/>
              </a:ext>
            </a:extLst>
          </p:cNvPr>
          <p:cNvSpPr>
            <a:spLocks noGrp="1"/>
          </p:cNvSpPr>
          <p:nvPr>
            <p:ph type="body" sz="quarter" idx="10" hasCustomPrompt="1"/>
          </p:nvPr>
        </p:nvSpPr>
        <p:spPr>
          <a:xfrm>
            <a:off x="278609" y="1252419"/>
            <a:ext cx="4185047" cy="500967"/>
          </a:xfrm>
        </p:spPr>
        <p:txBody>
          <a:bodyPr numCol="1"/>
          <a:lstStyle>
            <a:lvl1pPr marL="0" marR="0" indent="0" algn="l" defTabSz="545425" rtl="0" eaLnBrk="1" fontAlgn="t" latinLnBrk="0" hangingPunct="1">
              <a:lnSpc>
                <a:spcPct val="300000"/>
              </a:lnSpc>
              <a:spcBef>
                <a:spcPts val="0"/>
              </a:spcBef>
              <a:spcAft>
                <a:spcPts val="0"/>
              </a:spcAft>
              <a:buClr>
                <a:srgbClr val="005EB8"/>
              </a:buClr>
              <a:buSzPct val="100000"/>
              <a:buFont typeface="Arial"/>
              <a:buChar char="​"/>
              <a:tabLst/>
              <a:defRPr sz="759" b="0" i="0">
                <a:latin typeface="Arial" panose="020B0604020202020204" pitchFamily="34" charset="0"/>
                <a:cs typeface="Arial" panose="020B0604020202020204" pitchFamily="34" charset="0"/>
              </a:defRPr>
            </a:lvl1pPr>
          </a:lstStyle>
          <a:p>
            <a:pPr marL="0" marR="0" lvl="0" indent="0" algn="l" defTabSz="545425" rtl="0" eaLnBrk="1" fontAlgn="t" latinLnBrk="0" hangingPunct="1">
              <a:lnSpc>
                <a:spcPct val="100000"/>
              </a:lnSpc>
              <a:spcBef>
                <a:spcPts val="569"/>
              </a:spcBef>
              <a:spcAft>
                <a:spcPts val="284"/>
              </a:spcAft>
              <a:buClr>
                <a:srgbClr val="005EB8"/>
              </a:buClr>
              <a:buSzPct val="100000"/>
              <a:buFont typeface="Arial"/>
              <a:buChar char="​"/>
              <a:tabLst/>
              <a:defRPr/>
            </a:pPr>
            <a:r>
              <a:rPr lang="en-GB"/>
              <a:t>Click to edit Master text styles Master text styles</a:t>
            </a:r>
          </a:p>
        </p:txBody>
      </p:sp>
      <p:sp>
        <p:nvSpPr>
          <p:cNvPr id="8" name="Body Level One…">
            <a:extLst>
              <a:ext uri="{FF2B5EF4-FFF2-40B4-BE49-F238E27FC236}">
                <a16:creationId xmlns:a16="http://schemas.microsoft.com/office/drawing/2014/main" id="{8774B2AD-31DF-2949-BCC7-A711A777BFCB}"/>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2" spcCol="288000"/>
          <a:lstStyle/>
          <a:p>
            <a:r>
              <a:rPr lang="en-GB"/>
              <a:t>Body Level One the quick brown fox dog the quick brown fox jumped over the </a:t>
            </a:r>
            <a:r>
              <a:rPr lang="en-GB" err="1"/>
              <a:t>the</a:t>
            </a:r>
            <a:r>
              <a:rPr lang="en-GB"/>
              <a:t> lazy dog 17.4 leading</a:t>
            </a:r>
          </a:p>
        </p:txBody>
      </p:sp>
      <p:sp>
        <p:nvSpPr>
          <p:cNvPr id="11" name="Footer Placeholder 16">
            <a:extLst>
              <a:ext uri="{FF2B5EF4-FFF2-40B4-BE49-F238E27FC236}">
                <a16:creationId xmlns:a16="http://schemas.microsoft.com/office/drawing/2014/main" id="{94F3F98E-8923-3F47-AF45-3E6B1EBC330A}"/>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4670481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716" userDrawn="1">
          <p15:clr>
            <a:srgbClr val="FBAE40"/>
          </p15:clr>
        </p15:guide>
        <p15:guide id="2" pos="2931" userDrawn="1">
          <p15:clr>
            <a:srgbClr val="FBAE40"/>
          </p15:clr>
        </p15:guide>
        <p15:guide id="3" pos="2812" userDrawn="1">
          <p15:clr>
            <a:srgbClr val="FBAE40"/>
          </p15:clr>
        </p15:guide>
        <p15:guide id="4" pos="1553" userDrawn="1">
          <p15:clr>
            <a:srgbClr val="FBAE40"/>
          </p15:clr>
        </p15:guide>
        <p15:guide id="5" pos="1418" userDrawn="1">
          <p15:clr>
            <a:srgbClr val="FBAE40"/>
          </p15:clr>
        </p15:guide>
        <p15:guide id="7" pos="4190" userDrawn="1">
          <p15:clr>
            <a:srgbClr val="FBAE40"/>
          </p15:clr>
        </p15:guide>
        <p15:guide id="8" pos="4326" userDrawn="1">
          <p15:clr>
            <a:srgbClr val="FBAE40"/>
          </p15:clr>
        </p15:guide>
        <p15:guide id="9" pos="5585" userDrawn="1">
          <p15:clr>
            <a:srgbClr val="FBAE40"/>
          </p15:clr>
        </p15:guide>
        <p15:guide id="10" orient="horz" pos="4825" userDrawn="1">
          <p15:clr>
            <a:srgbClr val="FBAE40"/>
          </p15:clr>
        </p15:guide>
        <p15:guide id="11" orient="horz" pos="1469" userDrawn="1">
          <p15:clr>
            <a:srgbClr val="FBAE40"/>
          </p15:clr>
        </p15:guide>
        <p15:guide id="13" orient="horz" pos="1128"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9" y="799932"/>
            <a:ext cx="3394225" cy="374578"/>
          </a:xfrm>
          <a:prstGeom prst="rect">
            <a:avLst/>
          </a:prstGeom>
        </p:spPr>
        <p:txBody>
          <a:bodyPr/>
          <a:lstStyle>
            <a:lvl1pPr defTabSz="726145">
              <a:lnSpc>
                <a:spcPct val="100000"/>
              </a:lnSpc>
              <a:spcBef>
                <a:spcPts val="0"/>
              </a:spcBef>
              <a:buClrTx/>
              <a:buSzTx/>
              <a:buFontTx/>
              <a:buNone/>
              <a:defRPr sz="1518" b="1" i="0" spc="-35">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9" y="1846362"/>
            <a:ext cx="4182592" cy="4233238"/>
          </a:xfrm>
          <a:prstGeom prst="rect">
            <a:avLst/>
          </a:prstGeom>
        </p:spPr>
        <p:txBody>
          <a:bodyPr numCol="2" spcCol="279306"/>
          <a:lstStyle>
            <a:lvl1pPr>
              <a:lnSpc>
                <a:spcPts val="826"/>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a:t>
            </a:r>
            <a:r>
              <a:rPr lang="en-GB" err="1"/>
              <a:t>the</a:t>
            </a:r>
            <a:r>
              <a:rPr lang="en-GB"/>
              <a:t> lazy dog 17.4 leading</a:t>
            </a:r>
          </a:p>
        </p:txBody>
      </p:sp>
      <p:sp>
        <p:nvSpPr>
          <p:cNvPr id="54" name="Rectangle"/>
          <p:cNvSpPr/>
          <p:nvPr/>
        </p:nvSpPr>
        <p:spPr>
          <a:xfrm>
            <a:off x="0" y="0"/>
            <a:ext cx="9144000" cy="293692"/>
          </a:xfrm>
          <a:prstGeom prst="rect">
            <a:avLst/>
          </a:prstGeom>
          <a:solidFill>
            <a:srgbClr val="7030A0"/>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61"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9" y="1252421"/>
            <a:ext cx="4185047" cy="377483"/>
          </a:xfrm>
        </p:spPr>
        <p:txBody>
          <a:bodyPr numCol="1"/>
          <a:lstStyle>
            <a:lvl1pPr>
              <a:defRPr sz="759"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35336603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D. Title Only">
    <p:spTree>
      <p:nvGrpSpPr>
        <p:cNvPr id="1" name=""/>
        <p:cNvGrpSpPr/>
        <p:nvPr/>
      </p:nvGrpSpPr>
      <p:grpSpPr>
        <a:xfrm>
          <a:off x="0" y="0"/>
          <a:ext cx="0" cy="0"/>
          <a:chOff x="0" y="0"/>
          <a:chExt cx="0" cy="0"/>
        </a:xfrm>
      </p:grpSpPr>
      <p:sp>
        <p:nvSpPr>
          <p:cNvPr id="24"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25" name="Click to add title"/>
          <p:cNvSpPr txBox="1">
            <a:spLocks noGrp="1"/>
          </p:cNvSpPr>
          <p:nvPr>
            <p:ph type="title" hasCustomPrompt="1"/>
          </p:nvPr>
        </p:nvSpPr>
        <p:spPr>
          <a:xfrm>
            <a:off x="278609" y="807354"/>
            <a:ext cx="6588919" cy="198324"/>
          </a:xfrm>
          <a:prstGeom prst="rect">
            <a:avLst/>
          </a:prstGeom>
        </p:spPr>
        <p:txBody>
          <a:bodyPr/>
          <a:lstStyle>
            <a:lvl1pPr>
              <a:defRPr b="1" i="0">
                <a:latin typeface="Arial" panose="020B0604020202020204" pitchFamily="34" charset="0"/>
                <a:cs typeface="Arial" panose="020B0604020202020204" pitchFamily="34" charset="0"/>
              </a:defRPr>
            </a:lvl1pPr>
          </a:lstStyle>
          <a:p>
            <a:r>
              <a:t>Click to add title</a:t>
            </a:r>
          </a:p>
        </p:txBody>
      </p:sp>
      <p:sp>
        <p:nvSpPr>
          <p:cNvPr id="4" name="Text Placeholder 3">
            <a:extLst>
              <a:ext uri="{FF2B5EF4-FFF2-40B4-BE49-F238E27FC236}">
                <a16:creationId xmlns:a16="http://schemas.microsoft.com/office/drawing/2014/main" id="{921382E9-4001-1E40-98C0-BC5339C7460D}"/>
              </a:ext>
            </a:extLst>
          </p:cNvPr>
          <p:cNvSpPr>
            <a:spLocks noGrp="1"/>
          </p:cNvSpPr>
          <p:nvPr>
            <p:ph type="body" sz="quarter" idx="10" hasCustomPrompt="1"/>
          </p:nvPr>
        </p:nvSpPr>
        <p:spPr>
          <a:xfrm>
            <a:off x="278609" y="1252421"/>
            <a:ext cx="4185047" cy="377483"/>
          </a:xfrm>
        </p:spPr>
        <p:txBody>
          <a:bodyPr numCol="1"/>
          <a:lstStyle>
            <a:lvl1pPr>
              <a:defRPr sz="759" b="0" i="0"/>
            </a:lvl1pPr>
          </a:lstStyle>
          <a:p>
            <a:pPr lvl="0"/>
            <a:r>
              <a:rPr lang="en-GB"/>
              <a:t>Click to edit Master text styles Master text styles</a:t>
            </a:r>
          </a:p>
        </p:txBody>
      </p:sp>
      <p:sp>
        <p:nvSpPr>
          <p:cNvPr id="6" name="TextBox 5">
            <a:extLst>
              <a:ext uri="{FF2B5EF4-FFF2-40B4-BE49-F238E27FC236}">
                <a16:creationId xmlns:a16="http://schemas.microsoft.com/office/drawing/2014/main" id="{0C369D01-6B06-7E4A-8A9A-17C82DA228DD}"/>
              </a:ext>
            </a:extLst>
          </p:cNvPr>
          <p:cNvSpPr txBox="1"/>
          <p:nvPr userDrawn="1"/>
        </p:nvSpPr>
        <p:spPr>
          <a:xfrm>
            <a:off x="1318260" y="1325139"/>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245836" rtl="0" fontAlgn="auto" latinLnBrk="0" hangingPunct="0">
              <a:lnSpc>
                <a:spcPct val="120000"/>
              </a:lnSpc>
              <a:spcBef>
                <a:spcPts val="0"/>
              </a:spcBef>
              <a:spcAft>
                <a:spcPts val="0"/>
              </a:spcAft>
              <a:buClrTx/>
              <a:buSzTx/>
              <a:buFontTx/>
              <a:buNone/>
              <a:tabLst/>
            </a:pPr>
            <a:endParaRPr kumimoji="0" lang="en-US" sz="806" b="0" i="0" u="none" strike="noStrike" cap="none" spc="0" normalizeH="0" baseline="0">
              <a:ln>
                <a:noFill/>
              </a:ln>
              <a:solidFill>
                <a:srgbClr val="000000"/>
              </a:solidFill>
              <a:effectLst/>
              <a:uFillTx/>
              <a:latin typeface="Arial" panose="020B0604020202020204" pitchFamily="34" charset="0"/>
              <a:ea typeface="Frutiger 57 Condensed"/>
              <a:cs typeface="Arial" panose="020B0604020202020204" pitchFamily="34" charset="0"/>
              <a:sym typeface="Frutiger 57 Condensed"/>
            </a:endParaRPr>
          </a:p>
        </p:txBody>
      </p:sp>
      <p:sp>
        <p:nvSpPr>
          <p:cNvPr id="8" name="Body Level One…">
            <a:extLst>
              <a:ext uri="{FF2B5EF4-FFF2-40B4-BE49-F238E27FC236}">
                <a16:creationId xmlns:a16="http://schemas.microsoft.com/office/drawing/2014/main" id="{3421A6C8-5605-D54A-AC44-BC8E8CFBCAEC}"/>
              </a:ext>
            </a:extLst>
          </p:cNvPr>
          <p:cNvSpPr txBox="1">
            <a:spLocks noGrp="1"/>
          </p:cNvSpPr>
          <p:nvPr>
            <p:ph idx="1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a:t>
            </a:r>
            <a:r>
              <a:rPr lang="en-GB" err="1"/>
              <a:t>the</a:t>
            </a:r>
            <a:r>
              <a:rPr lang="en-GB"/>
              <a:t> lazy dog 17.4 leading</a:t>
            </a:r>
          </a:p>
        </p:txBody>
      </p:sp>
      <p:sp>
        <p:nvSpPr>
          <p:cNvPr id="10" name="Footer Placeholder 16">
            <a:extLst>
              <a:ext uri="{FF2B5EF4-FFF2-40B4-BE49-F238E27FC236}">
                <a16:creationId xmlns:a16="http://schemas.microsoft.com/office/drawing/2014/main" id="{12AE400D-2EFC-E944-AF0B-A8398D47A7F7}"/>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18044234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D. Title and two column">
    <p:spTree>
      <p:nvGrpSpPr>
        <p:cNvPr id="1" name=""/>
        <p:cNvGrpSpPr/>
        <p:nvPr/>
      </p:nvGrpSpPr>
      <p:grpSpPr>
        <a:xfrm>
          <a:off x="0" y="0"/>
          <a:ext cx="0" cy="0"/>
          <a:chOff x="0" y="0"/>
          <a:chExt cx="0" cy="0"/>
        </a:xfrm>
      </p:grpSpPr>
      <p:sp>
        <p:nvSpPr>
          <p:cNvPr id="40" name="Rectangle"/>
          <p:cNvSpPr/>
          <p:nvPr/>
        </p:nvSpPr>
        <p:spPr>
          <a:xfrm>
            <a:off x="0" y="0"/>
            <a:ext cx="9144000" cy="293692"/>
          </a:xfrm>
          <a:prstGeom prst="rect">
            <a:avLst/>
          </a:prstGeom>
          <a:solidFill>
            <a:srgbClr val="7030A0"/>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41" name="Slide Number"/>
          <p:cNvSpPr txBox="1">
            <a:spLocks noGrp="1"/>
          </p:cNvSpPr>
          <p:nvPr>
            <p:ph type="sldNum" sz="quarter" idx="2"/>
          </p:nvPr>
        </p:nvSpPr>
        <p:spPr>
          <a:xfrm>
            <a:off x="8686718" y="6322567"/>
            <a:ext cx="186775" cy="194025"/>
          </a:xfrm>
          <a:prstGeom prst="rect">
            <a:avLst/>
          </a:prstGeom>
        </p:spPr>
        <p:txBody>
          <a:bodyPr/>
          <a:lstStyle>
            <a:lvl1pPr>
              <a:defRPr b="0" i="0"/>
            </a:lvl1pPr>
          </a:lstStyle>
          <a:p>
            <a:fld id="{58955FA3-057B-2743-A09C-E63CFD0F924D}" type="slidenum">
              <a:rPr lang="en-GB" smtClean="0"/>
              <a:pPr/>
              <a:t>‹#›</a:t>
            </a:fld>
            <a:endParaRPr lang="en-GB"/>
          </a:p>
        </p:txBody>
      </p:sp>
      <p:sp>
        <p:nvSpPr>
          <p:cNvPr id="43" name="Headline"/>
          <p:cNvSpPr txBox="1">
            <a:spLocks noGrp="1"/>
          </p:cNvSpPr>
          <p:nvPr>
            <p:ph type="body" sz="quarter" idx="21" hasCustomPrompt="1"/>
          </p:nvPr>
        </p:nvSpPr>
        <p:spPr>
          <a:xfrm>
            <a:off x="275154" y="799932"/>
            <a:ext cx="5394126" cy="392190"/>
          </a:xfrm>
          <a:prstGeom prst="rect">
            <a:avLst/>
          </a:prstGeom>
        </p:spPr>
        <p:txBody>
          <a:bodyPr numCol="1"/>
          <a:lstStyle>
            <a:lvl1pPr defTabSz="726145">
              <a:lnSpc>
                <a:spcPct val="100000"/>
              </a:lnSpc>
              <a:spcBef>
                <a:spcPts val="0"/>
              </a:spcBef>
              <a:buClrTx/>
              <a:buSzTx/>
              <a:buFontTx/>
              <a:buNone/>
              <a:defRPr sz="1424" b="1" i="0" spc="-35">
                <a:solidFill>
                  <a:schemeClr val="tx1"/>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9" name="Text Placeholder 3">
            <a:extLst>
              <a:ext uri="{FF2B5EF4-FFF2-40B4-BE49-F238E27FC236}">
                <a16:creationId xmlns:a16="http://schemas.microsoft.com/office/drawing/2014/main" id="{C7C7C4DC-D5CC-E448-84C5-23598E2F3FD7}"/>
              </a:ext>
            </a:extLst>
          </p:cNvPr>
          <p:cNvSpPr>
            <a:spLocks noGrp="1"/>
          </p:cNvSpPr>
          <p:nvPr>
            <p:ph type="body" sz="quarter" idx="10" hasCustomPrompt="1"/>
          </p:nvPr>
        </p:nvSpPr>
        <p:spPr>
          <a:xfrm>
            <a:off x="278609" y="1252419"/>
            <a:ext cx="4185047" cy="500967"/>
          </a:xfrm>
        </p:spPr>
        <p:txBody>
          <a:bodyPr numCol="1"/>
          <a:lstStyle>
            <a:lvl1pPr marL="0" marR="0" indent="0" algn="l" defTabSz="545425" rtl="0" eaLnBrk="1" fontAlgn="t" latinLnBrk="0" hangingPunct="1">
              <a:lnSpc>
                <a:spcPct val="300000"/>
              </a:lnSpc>
              <a:spcBef>
                <a:spcPts val="0"/>
              </a:spcBef>
              <a:spcAft>
                <a:spcPts val="0"/>
              </a:spcAft>
              <a:buClr>
                <a:srgbClr val="005EB8"/>
              </a:buClr>
              <a:buSzPct val="100000"/>
              <a:buFont typeface="Arial"/>
              <a:buChar char="​"/>
              <a:tabLst/>
              <a:defRPr sz="759" b="0" i="0">
                <a:latin typeface="Arial" panose="020B0604020202020204" pitchFamily="34" charset="0"/>
                <a:cs typeface="Arial" panose="020B0604020202020204" pitchFamily="34" charset="0"/>
              </a:defRPr>
            </a:lvl1pPr>
          </a:lstStyle>
          <a:p>
            <a:pPr marL="0" marR="0" lvl="0" indent="0" algn="l" defTabSz="545425" rtl="0" eaLnBrk="1" fontAlgn="t" latinLnBrk="0" hangingPunct="1">
              <a:lnSpc>
                <a:spcPct val="100000"/>
              </a:lnSpc>
              <a:spcBef>
                <a:spcPts val="569"/>
              </a:spcBef>
              <a:spcAft>
                <a:spcPts val="284"/>
              </a:spcAft>
              <a:buClr>
                <a:srgbClr val="005EB8"/>
              </a:buClr>
              <a:buSzPct val="100000"/>
              <a:buFont typeface="Arial"/>
              <a:buChar char="​"/>
              <a:tabLst/>
              <a:defRPr/>
            </a:pPr>
            <a:r>
              <a:rPr lang="en-GB"/>
              <a:t>Click to edit Master text styles Master text styles</a:t>
            </a:r>
          </a:p>
        </p:txBody>
      </p:sp>
      <p:sp>
        <p:nvSpPr>
          <p:cNvPr id="8" name="Body Level One…">
            <a:extLst>
              <a:ext uri="{FF2B5EF4-FFF2-40B4-BE49-F238E27FC236}">
                <a16:creationId xmlns:a16="http://schemas.microsoft.com/office/drawing/2014/main" id="{8774B2AD-31DF-2949-BCC7-A711A777BFCB}"/>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a:t>
            </a:r>
            <a:r>
              <a:rPr lang="en-GB" err="1"/>
              <a:t>the</a:t>
            </a:r>
            <a:r>
              <a:rPr lang="en-GB"/>
              <a:t> lazy dog 17.4 leading</a:t>
            </a:r>
          </a:p>
        </p:txBody>
      </p:sp>
      <p:sp>
        <p:nvSpPr>
          <p:cNvPr id="11" name="Footer Placeholder 16">
            <a:extLst>
              <a:ext uri="{FF2B5EF4-FFF2-40B4-BE49-F238E27FC236}">
                <a16:creationId xmlns:a16="http://schemas.microsoft.com/office/drawing/2014/main" id="{94F3F98E-8923-3F47-AF45-3E6B1EBC330A}"/>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30734632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extLst>
    <p:ext uri="{DCECCB84-F9BA-43D5-87BE-67443E8EF086}">
      <p15:sldGuideLst xmlns:p15="http://schemas.microsoft.com/office/powerpoint/2012/main">
        <p15:guide id="1" orient="horz" pos="2716" userDrawn="1">
          <p15:clr>
            <a:srgbClr val="FBAE40"/>
          </p15:clr>
        </p15:guide>
        <p15:guide id="2" pos="2931" userDrawn="1">
          <p15:clr>
            <a:srgbClr val="FBAE40"/>
          </p15:clr>
        </p15:guide>
        <p15:guide id="3" pos="2812" userDrawn="1">
          <p15:clr>
            <a:srgbClr val="FBAE40"/>
          </p15:clr>
        </p15:guide>
        <p15:guide id="4" pos="1553" userDrawn="1">
          <p15:clr>
            <a:srgbClr val="FBAE40"/>
          </p15:clr>
        </p15:guide>
        <p15:guide id="5" pos="1418" userDrawn="1">
          <p15:clr>
            <a:srgbClr val="FBAE40"/>
          </p15:clr>
        </p15:guide>
        <p15:guide id="7" pos="4190" userDrawn="1">
          <p15:clr>
            <a:srgbClr val="FBAE40"/>
          </p15:clr>
        </p15:guide>
        <p15:guide id="8" pos="4326" userDrawn="1">
          <p15:clr>
            <a:srgbClr val="FBAE40"/>
          </p15:clr>
        </p15:guide>
        <p15:guide id="9" pos="5585" userDrawn="1">
          <p15:clr>
            <a:srgbClr val="FBAE40"/>
          </p15:clr>
        </p15:guide>
        <p15:guide id="10" orient="horz" pos="4825" userDrawn="1">
          <p15:clr>
            <a:srgbClr val="FBAE40"/>
          </p15:clr>
        </p15:guide>
        <p15:guide id="11" orient="horz" pos="1469" userDrawn="1">
          <p15:clr>
            <a:srgbClr val="FBAE40"/>
          </p15:clr>
        </p15:guide>
        <p15:guide id="13" orient="horz" pos="1128"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D. Title and Text">
    <p:spTree>
      <p:nvGrpSpPr>
        <p:cNvPr id="1" name=""/>
        <p:cNvGrpSpPr/>
        <p:nvPr/>
      </p:nvGrpSpPr>
      <p:grpSpPr>
        <a:xfrm>
          <a:off x="0" y="0"/>
          <a:ext cx="0" cy="0"/>
          <a:chOff x="0" y="0"/>
          <a:chExt cx="0" cy="0"/>
        </a:xfrm>
      </p:grpSpPr>
      <p:sp>
        <p:nvSpPr>
          <p:cNvPr id="68"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69" name="Click to add title"/>
          <p:cNvSpPr txBox="1">
            <a:spLocks noGrp="1"/>
          </p:cNvSpPr>
          <p:nvPr>
            <p:ph type="title" hasCustomPrompt="1"/>
          </p:nvPr>
        </p:nvSpPr>
        <p:spPr>
          <a:xfrm>
            <a:off x="278606" y="832525"/>
            <a:ext cx="7563288" cy="198324"/>
          </a:xfrm>
          <a:prstGeom prst="rect">
            <a:avLst/>
          </a:prstGeom>
        </p:spPr>
        <p:txBody>
          <a:bodyPr numCol="1"/>
          <a:lstStyle>
            <a:lvl1pPr>
              <a:defRPr b="1" i="0">
                <a:latin typeface="Arial" panose="020B0604020202020204" pitchFamily="34" charset="0"/>
                <a:cs typeface="Arial" panose="020B0604020202020204" pitchFamily="34" charset="0"/>
              </a:defRPr>
            </a:lvl1pPr>
          </a:lstStyle>
          <a:p>
            <a:r>
              <a:t>Click to add title</a:t>
            </a:r>
          </a:p>
        </p:txBody>
      </p:sp>
      <p:sp>
        <p:nvSpPr>
          <p:cNvPr id="70" name="Body Level One…"/>
          <p:cNvSpPr txBox="1">
            <a:spLocks noGrp="1"/>
          </p:cNvSpPr>
          <p:nvPr>
            <p:ph type="body" idx="1" hasCustomPrompt="1"/>
          </p:nvPr>
        </p:nvSpPr>
        <p:spPr>
          <a:xfrm>
            <a:off x="278608" y="1854640"/>
            <a:ext cx="1997869" cy="4237012"/>
          </a:xfrm>
          <a:prstGeom prst="rect">
            <a:avLst/>
          </a:prstGeom>
        </p:spPr>
        <p:txBody>
          <a:bodyPr numCol="1">
            <a:normAutofit/>
          </a:bodyPr>
          <a:lstStyle>
            <a:lvl1pPr marL="0" marR="0" indent="0" algn="l" defTabSz="545425" rtl="0" eaLnBrk="1" fontAlgn="t" latinLnBrk="0" hangingPunct="1">
              <a:lnSpc>
                <a:spcPct val="100000"/>
              </a:lnSpc>
              <a:spcBef>
                <a:spcPts val="0"/>
              </a:spcBef>
              <a:spcAft>
                <a:spcPts val="284"/>
              </a:spcAft>
              <a:buClr>
                <a:srgbClr val="005EB8"/>
              </a:buClr>
              <a:buSzPct val="100000"/>
              <a:buFont typeface="Arial"/>
              <a:buChar char="​"/>
              <a:tabLst/>
              <a:defRPr b="0" i="0"/>
            </a:lvl1pPr>
            <a:lvl2pPr>
              <a:lnSpc>
                <a:spcPct val="100000"/>
              </a:lnSpc>
              <a:spcBef>
                <a:spcPts val="0"/>
              </a:spcBef>
              <a:defRPr b="0" i="0">
                <a:latin typeface="Arial" panose="020B0604020202020204" pitchFamily="34" charset="0"/>
              </a:defRPr>
            </a:lvl2pPr>
            <a:lvl3pPr>
              <a:lnSpc>
                <a:spcPct val="100000"/>
              </a:lnSpc>
              <a:spcBef>
                <a:spcPts val="0"/>
              </a:spcBef>
              <a:defRPr b="0" i="0"/>
            </a:lvl3pPr>
            <a:lvl4pPr>
              <a:lnSpc>
                <a:spcPct val="100000"/>
              </a:lnSpc>
              <a:spcBef>
                <a:spcPts val="0"/>
              </a:spcBef>
              <a:defRPr b="0" i="0"/>
            </a:lvl4pPr>
            <a:lvl5pPr>
              <a:lnSpc>
                <a:spcPct val="100000"/>
              </a:lnSpc>
              <a:spcBef>
                <a:spcPts val="0"/>
              </a:spcBef>
              <a:defRPr b="0" i="0">
                <a:latin typeface="Arial" panose="020B0604020202020204" pitchFamily="34" charset="0"/>
              </a:defRPr>
            </a:lvl5pPr>
          </a:lstStyle>
          <a:p>
            <a:pPr marL="0" marR="0" lvl="0" indent="0" algn="l" defTabSz="545425" rtl="0" eaLnBrk="1" fontAlgn="t" latinLnBrk="0" hangingPunct="1">
              <a:lnSpc>
                <a:spcPct val="100000"/>
              </a:lnSpc>
              <a:spcBef>
                <a:spcPts val="0"/>
              </a:spcBef>
              <a:spcAft>
                <a:spcPts val="284"/>
              </a:spcAft>
              <a:buClr>
                <a:srgbClr val="005EB8"/>
              </a:buClr>
              <a:buSzPct val="100000"/>
              <a:buFont typeface="Arial"/>
              <a:buChar char="​"/>
              <a:tabLst/>
              <a:defRPr/>
            </a:pPr>
            <a:r>
              <a:rPr lang="en-GB"/>
              <a:t>Body Level One the quick brown fox dog the quick brown fox jumped over the </a:t>
            </a:r>
            <a:r>
              <a:rPr lang="en-GB" err="1"/>
              <a:t>the</a:t>
            </a:r>
            <a:r>
              <a:rPr lang="en-GB"/>
              <a:t> lazy dog</a:t>
            </a:r>
          </a:p>
          <a:p>
            <a:endParaRPr/>
          </a:p>
          <a:p>
            <a:pPr lvl="1"/>
            <a:endParaRPr/>
          </a:p>
          <a:p>
            <a:pPr lvl="2"/>
            <a:endParaRPr/>
          </a:p>
          <a:p>
            <a:pPr lvl="3"/>
            <a:endParaRPr/>
          </a:p>
          <a:p>
            <a:pPr lvl="4"/>
            <a:endParaRPr/>
          </a:p>
        </p:txBody>
      </p:sp>
      <p:sp>
        <p:nvSpPr>
          <p:cNvPr id="2" name="TextBox 1">
            <a:extLst>
              <a:ext uri="{FF2B5EF4-FFF2-40B4-BE49-F238E27FC236}">
                <a16:creationId xmlns:a16="http://schemas.microsoft.com/office/drawing/2014/main" id="{080D2E84-FB21-BD46-AEB7-51E44BD793D7}"/>
              </a:ext>
            </a:extLst>
          </p:cNvPr>
          <p:cNvSpPr txBox="1"/>
          <p:nvPr userDrawn="1"/>
        </p:nvSpPr>
        <p:spPr>
          <a:xfrm>
            <a:off x="2697480" y="969614"/>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245836" rtl="0" fontAlgn="auto" latinLnBrk="0" hangingPunct="0">
              <a:lnSpc>
                <a:spcPct val="120000"/>
              </a:lnSpc>
              <a:spcBef>
                <a:spcPts val="0"/>
              </a:spcBef>
              <a:spcAft>
                <a:spcPts val="0"/>
              </a:spcAft>
              <a:buClrTx/>
              <a:buSzTx/>
              <a:buFontTx/>
              <a:buNone/>
              <a:tabLst/>
            </a:pPr>
            <a:endParaRPr kumimoji="0" lang="en-US" sz="806" b="0" i="0" u="none" strike="noStrike" cap="none" spc="0" normalizeH="0" baseline="0">
              <a:ln>
                <a:noFill/>
              </a:ln>
              <a:solidFill>
                <a:srgbClr val="000000"/>
              </a:solidFill>
              <a:effectLst/>
              <a:uFillTx/>
              <a:latin typeface="Arial" panose="020B0604020202020204" pitchFamily="34" charset="0"/>
              <a:ea typeface="Frutiger 57 Condensed"/>
              <a:cs typeface="Arial" panose="020B0604020202020204" pitchFamily="34" charset="0"/>
              <a:sym typeface="Frutiger 57 Condensed"/>
            </a:endParaRPr>
          </a:p>
        </p:txBody>
      </p:sp>
      <p:sp>
        <p:nvSpPr>
          <p:cNvPr id="7" name="Text Placeholder 3">
            <a:extLst>
              <a:ext uri="{FF2B5EF4-FFF2-40B4-BE49-F238E27FC236}">
                <a16:creationId xmlns:a16="http://schemas.microsoft.com/office/drawing/2014/main" id="{88E01160-76BF-A447-A0BD-C0DABA050DD2}"/>
              </a:ext>
            </a:extLst>
          </p:cNvPr>
          <p:cNvSpPr>
            <a:spLocks noGrp="1"/>
          </p:cNvSpPr>
          <p:nvPr>
            <p:ph type="body" sz="quarter" idx="10" hasCustomPrompt="1"/>
          </p:nvPr>
        </p:nvSpPr>
        <p:spPr>
          <a:xfrm>
            <a:off x="278609" y="1252421"/>
            <a:ext cx="4185047" cy="377483"/>
          </a:xfrm>
        </p:spPr>
        <p:txBody>
          <a:bodyPr numCol="1"/>
          <a:lstStyle>
            <a:lvl1pPr>
              <a:defRPr sz="854" b="0" i="0">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4" name="TextBox 3">
            <a:extLst>
              <a:ext uri="{FF2B5EF4-FFF2-40B4-BE49-F238E27FC236}">
                <a16:creationId xmlns:a16="http://schemas.microsoft.com/office/drawing/2014/main" id="{4E41A607-5971-D241-84A5-4D5F22D66729}"/>
              </a:ext>
            </a:extLst>
          </p:cNvPr>
          <p:cNvSpPr txBox="1"/>
          <p:nvPr userDrawn="1"/>
        </p:nvSpPr>
        <p:spPr>
          <a:xfrm>
            <a:off x="562356" y="1941652"/>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245836" rtl="0" fontAlgn="auto" latinLnBrk="0" hangingPunct="0">
              <a:lnSpc>
                <a:spcPct val="120000"/>
              </a:lnSpc>
              <a:spcBef>
                <a:spcPts val="0"/>
              </a:spcBef>
              <a:spcAft>
                <a:spcPts val="0"/>
              </a:spcAft>
              <a:buClrTx/>
              <a:buSzTx/>
              <a:buFontTx/>
              <a:buNone/>
              <a:tabLst/>
            </a:pPr>
            <a:endParaRPr kumimoji="0" lang="en-US" sz="806" b="0" i="0" u="none" strike="noStrike" cap="none" spc="0" normalizeH="0" baseline="0">
              <a:ln>
                <a:noFill/>
              </a:ln>
              <a:solidFill>
                <a:srgbClr val="000000"/>
              </a:solidFill>
              <a:effectLst/>
              <a:uFillTx/>
              <a:latin typeface="Arial" panose="020B0604020202020204" pitchFamily="34" charset="0"/>
              <a:ea typeface="Frutiger 57 Condensed"/>
              <a:cs typeface="Arial" panose="020B0604020202020204" pitchFamily="34" charset="0"/>
              <a:sym typeface="Frutiger 57 Condensed"/>
            </a:endParaRPr>
          </a:p>
        </p:txBody>
      </p:sp>
      <p:sp>
        <p:nvSpPr>
          <p:cNvPr id="9" name="Footer Placeholder 16">
            <a:extLst>
              <a:ext uri="{FF2B5EF4-FFF2-40B4-BE49-F238E27FC236}">
                <a16:creationId xmlns:a16="http://schemas.microsoft.com/office/drawing/2014/main" id="{AA795F4D-F079-E048-98D9-73B8C8B9D204}"/>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25958392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1_D. Section header box">
    <p:spTree>
      <p:nvGrpSpPr>
        <p:cNvPr id="1" name=""/>
        <p:cNvGrpSpPr/>
        <p:nvPr/>
      </p:nvGrpSpPr>
      <p:grpSpPr>
        <a:xfrm>
          <a:off x="0" y="0"/>
          <a:ext cx="0" cy="0"/>
          <a:chOff x="0" y="0"/>
          <a:chExt cx="0" cy="0"/>
        </a:xfrm>
      </p:grpSpPr>
      <p:sp>
        <p:nvSpPr>
          <p:cNvPr id="77" name="Oval"/>
          <p:cNvSpPr/>
          <p:nvPr/>
        </p:nvSpPr>
        <p:spPr>
          <a:xfrm>
            <a:off x="7815583" y="4499748"/>
            <a:ext cx="702470" cy="734359"/>
          </a:xfrm>
          <a:prstGeom prst="ellipse">
            <a:avLst/>
          </a:prstGeom>
          <a:ln w="12700">
            <a:miter lim="400000"/>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78" name="Oval"/>
          <p:cNvSpPr/>
          <p:nvPr/>
        </p:nvSpPr>
        <p:spPr>
          <a:xfrm>
            <a:off x="670813" y="3585460"/>
            <a:ext cx="702470" cy="734358"/>
          </a:xfrm>
          <a:prstGeom prst="ellipse">
            <a:avLst/>
          </a:prstGeom>
          <a:ln w="12700">
            <a:miter lim="400000"/>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79" name="Oval"/>
          <p:cNvSpPr/>
          <p:nvPr/>
        </p:nvSpPr>
        <p:spPr>
          <a:xfrm>
            <a:off x="5060628" y="2222277"/>
            <a:ext cx="702470" cy="734359"/>
          </a:xfrm>
          <a:prstGeom prst="ellipse">
            <a:avLst/>
          </a:prstGeom>
          <a:ln w="12700">
            <a:miter lim="400000"/>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80" name="Oval"/>
          <p:cNvSpPr/>
          <p:nvPr/>
        </p:nvSpPr>
        <p:spPr>
          <a:xfrm>
            <a:off x="5060628" y="3585460"/>
            <a:ext cx="702470" cy="734358"/>
          </a:xfrm>
          <a:prstGeom prst="ellipse">
            <a:avLst/>
          </a:prstGeom>
          <a:ln w="12700">
            <a:miter lim="400000"/>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82"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84" name="Section"/>
          <p:cNvSpPr txBox="1">
            <a:spLocks noGrp="1"/>
          </p:cNvSpPr>
          <p:nvPr>
            <p:ph type="body" sz="quarter" idx="21"/>
          </p:nvPr>
        </p:nvSpPr>
        <p:spPr>
          <a:xfrm>
            <a:off x="266763" y="741757"/>
            <a:ext cx="3394225" cy="466527"/>
          </a:xfrm>
          <a:prstGeom prst="rect">
            <a:avLst/>
          </a:prstGeom>
        </p:spPr>
        <p:txBody>
          <a:bodyPr/>
          <a:lstStyle>
            <a:lvl1pPr defTabSz="726145">
              <a:lnSpc>
                <a:spcPct val="100000"/>
              </a:lnSpc>
              <a:spcBef>
                <a:spcPts val="0"/>
              </a:spcBef>
              <a:buClrTx/>
              <a:buSzTx/>
              <a:buFontTx/>
              <a:buNone/>
              <a:defRPr sz="1756" b="1" i="0" spc="-35">
                <a:solidFill>
                  <a:srgbClr val="000000"/>
                </a:solidFill>
                <a:latin typeface="Arial" panose="020B0604020202020204" pitchFamily="34" charset="0"/>
                <a:ea typeface="+mn-ea"/>
                <a:cs typeface="Arial" panose="020B0604020202020204" pitchFamily="34" charset="0"/>
                <a:sym typeface="Frutiger 65 Bold"/>
              </a:defRPr>
            </a:lvl1pPr>
          </a:lstStyle>
          <a:p>
            <a:r>
              <a:t>Section</a:t>
            </a:r>
          </a:p>
        </p:txBody>
      </p:sp>
      <p:sp>
        <p:nvSpPr>
          <p:cNvPr id="86" name="Text"/>
          <p:cNvSpPr txBox="1"/>
          <p:nvPr/>
        </p:nvSpPr>
        <p:spPr>
          <a:xfrm>
            <a:off x="8838939" y="6286590"/>
            <a:ext cx="34552" cy="136695"/>
          </a:xfrm>
          <a:prstGeom prst="rect">
            <a:avLst/>
          </a:prstGeom>
          <a:ln w="12700">
            <a:miter lim="400000"/>
          </a:ln>
        </p:spPr>
        <p:txBody>
          <a:bodyPr wrap="none" lIns="17077" tIns="17077" rIns="17077" bIns="17077" anchor="ctr">
            <a:spAutoFit/>
          </a:bodyPr>
          <a:lstStyle/>
          <a:p>
            <a:pPr algn="r" defTabSz="545425">
              <a:lnSpc>
                <a:spcPct val="100000"/>
              </a:lnSpc>
              <a:defRPr sz="1400">
                <a:solidFill>
                  <a:srgbClr val="888888"/>
                </a:solidFill>
                <a:latin typeface="Arial"/>
                <a:ea typeface="Arial"/>
                <a:cs typeface="Arial"/>
                <a:sym typeface="Arial"/>
              </a:defRPr>
            </a:pPr>
            <a:endParaRPr sz="664" b="0" i="0">
              <a:latin typeface="Arial" panose="020B0604020202020204" pitchFamily="34" charset="0"/>
            </a:endParaRPr>
          </a:p>
        </p:txBody>
      </p:sp>
      <p:sp>
        <p:nvSpPr>
          <p:cNvPr id="87" name="Text cvbncv ncvbn bcv cvbn cvn cvn bc ncvbn bcv cvbn cvn"/>
          <p:cNvSpPr txBox="1">
            <a:spLocks noGrp="1"/>
          </p:cNvSpPr>
          <p:nvPr>
            <p:ph type="body" sz="quarter" idx="23" hasCustomPrompt="1"/>
          </p:nvPr>
        </p:nvSpPr>
        <p:spPr>
          <a:xfrm>
            <a:off x="1540594" y="2052457"/>
            <a:ext cx="2716997" cy="1073994"/>
          </a:xfrm>
          <a:prstGeom prst="rect">
            <a:avLst/>
          </a:prstGeom>
        </p:spPr>
        <p:txBody>
          <a:bodyPr numCol="1" anchor="ctr"/>
          <a:lstStyle>
            <a:lvl1pPr marR="60246" defTabSz="726145">
              <a:lnSpc>
                <a:spcPct val="120000"/>
              </a:lnSpc>
              <a:spcBef>
                <a:spcPts val="664"/>
              </a:spcBef>
              <a:buClrTx/>
              <a:buSzTx/>
              <a:buFontTx/>
              <a:buNone/>
              <a:defRPr sz="759"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t>Text </a:t>
            </a:r>
            <a:r>
              <a:rPr lang="en-GB"/>
              <a:t>large format impacting like quotes large format impacting like quotes </a:t>
            </a:r>
            <a:endParaRPr/>
          </a:p>
        </p:txBody>
      </p:sp>
      <p:sp>
        <p:nvSpPr>
          <p:cNvPr id="89" name="Text cmcv ncbvncbv bcvn ncvbn bcv cvbn c ncvbn bcv cvbn c bcvn"/>
          <p:cNvSpPr txBox="1">
            <a:spLocks noGrp="1"/>
          </p:cNvSpPr>
          <p:nvPr>
            <p:ph type="body" sz="quarter" idx="25" hasCustomPrompt="1"/>
          </p:nvPr>
        </p:nvSpPr>
        <p:spPr>
          <a:xfrm>
            <a:off x="1540592" y="3591845"/>
            <a:ext cx="2818899" cy="721586"/>
          </a:xfrm>
          <a:prstGeom prst="rect">
            <a:avLst/>
          </a:prstGeom>
        </p:spPr>
        <p:txBody>
          <a:bodyPr numCol="1" anchor="ctr"/>
          <a:lstStyle>
            <a:lvl1pPr marR="60246" defTabSz="726145">
              <a:lnSpc>
                <a:spcPct val="120000"/>
              </a:lnSpc>
              <a:spcBef>
                <a:spcPts val="664"/>
              </a:spcBef>
              <a:buClrTx/>
              <a:buSzTx/>
              <a:buFontTx/>
              <a:buNone/>
              <a:defRPr sz="759"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0" name="c vnbcv ncbvn cbvn cbvn cvbn cvn cvbn cvn cvn cvn cvncn"/>
          <p:cNvSpPr txBox="1">
            <a:spLocks noGrp="1"/>
          </p:cNvSpPr>
          <p:nvPr>
            <p:ph type="body" sz="quarter" idx="26" hasCustomPrompt="1"/>
          </p:nvPr>
        </p:nvSpPr>
        <p:spPr>
          <a:xfrm>
            <a:off x="5954903" y="2140559"/>
            <a:ext cx="2716998" cy="897790"/>
          </a:xfrm>
          <a:prstGeom prst="rect">
            <a:avLst/>
          </a:prstGeom>
        </p:spPr>
        <p:txBody>
          <a:bodyPr numCol="1" anchor="ctr"/>
          <a:lstStyle>
            <a:lvl1pPr marR="60246" defTabSz="726145">
              <a:lnSpc>
                <a:spcPct val="120000"/>
              </a:lnSpc>
              <a:spcBef>
                <a:spcPts val="664"/>
              </a:spcBef>
              <a:buClrTx/>
              <a:buSzTx/>
              <a:buFontTx/>
              <a:buNone/>
              <a:defRPr sz="759"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1" name="ncvbn bcv cvbn c ncvbn bcv cvbn c ncvbn bcv cvbn c ncvbn bcv cvbn c"/>
          <p:cNvSpPr txBox="1">
            <a:spLocks noGrp="1"/>
          </p:cNvSpPr>
          <p:nvPr>
            <p:ph type="body" sz="quarter" idx="27" hasCustomPrompt="1"/>
          </p:nvPr>
        </p:nvSpPr>
        <p:spPr>
          <a:xfrm>
            <a:off x="5954903" y="3494961"/>
            <a:ext cx="2716998" cy="915356"/>
          </a:xfrm>
          <a:prstGeom prst="rect">
            <a:avLst/>
          </a:prstGeom>
        </p:spPr>
        <p:txBody>
          <a:bodyPr numCol="1" anchor="ctr"/>
          <a:lstStyle>
            <a:lvl1pPr marR="60246" defTabSz="726145">
              <a:lnSpc>
                <a:spcPct val="120000"/>
              </a:lnSpc>
              <a:spcBef>
                <a:spcPts val="664"/>
              </a:spcBef>
              <a:buClrTx/>
              <a:buSzTx/>
              <a:buFontTx/>
              <a:buNone/>
              <a:defRPr sz="759"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2"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9" name="Text Placeholder 3">
            <a:extLst>
              <a:ext uri="{FF2B5EF4-FFF2-40B4-BE49-F238E27FC236}">
                <a16:creationId xmlns:a16="http://schemas.microsoft.com/office/drawing/2014/main" id="{7082DB3D-6DB5-7445-B93A-85E6809C719D}"/>
              </a:ext>
            </a:extLst>
          </p:cNvPr>
          <p:cNvSpPr>
            <a:spLocks noGrp="1"/>
          </p:cNvSpPr>
          <p:nvPr>
            <p:ph type="body" sz="quarter" idx="10" hasCustomPrompt="1"/>
          </p:nvPr>
        </p:nvSpPr>
        <p:spPr>
          <a:xfrm>
            <a:off x="278609" y="1252421"/>
            <a:ext cx="4185047" cy="377483"/>
          </a:xfrm>
        </p:spPr>
        <p:txBody>
          <a:bodyPr numCol="1"/>
          <a:lstStyle>
            <a:lvl1pPr>
              <a:defRPr sz="854" b="0" i="0">
                <a:latin typeface="Arial" panose="020B0604020202020204" pitchFamily="34" charset="0"/>
                <a:cs typeface="Arial" panose="020B0604020202020204" pitchFamily="34" charset="0"/>
              </a:defRPr>
            </a:lvl1pPr>
          </a:lstStyle>
          <a:p>
            <a:pPr lvl="0"/>
            <a:r>
              <a:rPr lang="en-GB"/>
              <a:t>Click to edit Master text styles delete if no text</a:t>
            </a:r>
          </a:p>
        </p:txBody>
      </p:sp>
      <p:sp>
        <p:nvSpPr>
          <p:cNvPr id="17" name="Footer Placeholder 16">
            <a:extLst>
              <a:ext uri="{FF2B5EF4-FFF2-40B4-BE49-F238E27FC236}">
                <a16:creationId xmlns:a16="http://schemas.microsoft.com/office/drawing/2014/main" id="{650F3EB9-088F-F645-9340-31AA4E5ABC7C}"/>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OFFICIAL SENSITIVE - DO NOT SHARE FURTHER WITHOUT PERMISSION  footer updated 10/11/2020 06:26:34 </a:t>
            </a:r>
            <a:endParaRPr lang="en-US" sz="474"/>
          </a:p>
        </p:txBody>
      </p:sp>
    </p:spTree>
    <p:extLst>
      <p:ext uri="{BB962C8B-B14F-4D97-AF65-F5344CB8AC3E}">
        <p14:creationId xmlns:p14="http://schemas.microsoft.com/office/powerpoint/2010/main" val="6055610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7_D. Section header box">
    <p:spTree>
      <p:nvGrpSpPr>
        <p:cNvPr id="1" name=""/>
        <p:cNvGrpSpPr/>
        <p:nvPr/>
      </p:nvGrpSpPr>
      <p:grpSpPr>
        <a:xfrm>
          <a:off x="0" y="0"/>
          <a:ext cx="0" cy="0"/>
          <a:chOff x="0" y="0"/>
          <a:chExt cx="0" cy="0"/>
        </a:xfrm>
      </p:grpSpPr>
      <p:sp>
        <p:nvSpPr>
          <p:cNvPr id="99" name="Slide Number"/>
          <p:cNvSpPr txBox="1">
            <a:spLocks noGrp="1"/>
          </p:cNvSpPr>
          <p:nvPr>
            <p:ph type="sldNum" sz="quarter" idx="2"/>
          </p:nvPr>
        </p:nvSpPr>
        <p:spPr>
          <a:xfrm>
            <a:off x="8823879" y="6262099"/>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02"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108" name="Headline"/>
          <p:cNvSpPr txBox="1"/>
          <p:nvPr/>
        </p:nvSpPr>
        <p:spPr>
          <a:xfrm>
            <a:off x="266763" y="712669"/>
            <a:ext cx="3394225" cy="45835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lvl1pPr defTabSz="1530735">
              <a:lnSpc>
                <a:spcPct val="100000"/>
              </a:lnSpc>
              <a:defRPr sz="3700" spc="-74">
                <a:latin typeface="+mn-lt"/>
                <a:ea typeface="+mn-ea"/>
                <a:cs typeface="+mn-cs"/>
                <a:sym typeface="Frutiger 65 Bold"/>
              </a:defRPr>
            </a:lvl1pPr>
          </a:lstStyle>
          <a:p>
            <a:r>
              <a:rPr sz="1756" b="1" i="0">
                <a:latin typeface="Arial" panose="020B0604020202020204" pitchFamily="34" charset="0"/>
                <a:cs typeface="Arial" panose="020B0604020202020204" pitchFamily="34" charset="0"/>
              </a:rPr>
              <a:t>Headline</a:t>
            </a:r>
          </a:p>
        </p:txBody>
      </p:sp>
      <p:sp>
        <p:nvSpPr>
          <p:cNvPr id="8" name="Body Level One…">
            <a:extLst>
              <a:ext uri="{FF2B5EF4-FFF2-40B4-BE49-F238E27FC236}">
                <a16:creationId xmlns:a16="http://schemas.microsoft.com/office/drawing/2014/main" id="{80B4278A-A0BA-7045-854C-853631D24314}"/>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the lazy dog 17.4 leading</a:t>
            </a:r>
          </a:p>
        </p:txBody>
      </p:sp>
      <p:sp>
        <p:nvSpPr>
          <p:cNvPr id="2" name="TextBox 1">
            <a:extLst>
              <a:ext uri="{FF2B5EF4-FFF2-40B4-BE49-F238E27FC236}">
                <a16:creationId xmlns:a16="http://schemas.microsoft.com/office/drawing/2014/main" id="{42DD81F8-A4CE-6045-AA9F-8BDE16E0D6D6}"/>
              </a:ext>
            </a:extLst>
          </p:cNvPr>
          <p:cNvSpPr txBox="1"/>
          <p:nvPr userDrawn="1"/>
        </p:nvSpPr>
        <p:spPr>
          <a:xfrm>
            <a:off x="2288333" y="3265027"/>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245836" rtl="0" fontAlgn="auto" latinLnBrk="0" hangingPunct="0">
              <a:lnSpc>
                <a:spcPct val="120000"/>
              </a:lnSpc>
              <a:spcBef>
                <a:spcPts val="0"/>
              </a:spcBef>
              <a:spcAft>
                <a:spcPts val="0"/>
              </a:spcAft>
              <a:buClrTx/>
              <a:buSzTx/>
              <a:buFontTx/>
              <a:buNone/>
              <a:tabLst/>
            </a:pPr>
            <a:endParaRPr kumimoji="0" lang="en-US" sz="806" b="0" i="0" u="none" strike="noStrike" cap="none" spc="0" normalizeH="0" baseline="0">
              <a:ln>
                <a:noFill/>
              </a:ln>
              <a:solidFill>
                <a:srgbClr val="000000"/>
              </a:solidFill>
              <a:effectLst/>
              <a:uFillTx/>
              <a:latin typeface="Frutiger 57 Condensed"/>
              <a:ea typeface="Frutiger 57 Condensed"/>
              <a:cs typeface="Frutiger 57 Condensed"/>
              <a:sym typeface="Frutiger 57 Condensed"/>
            </a:endParaRPr>
          </a:p>
        </p:txBody>
      </p:sp>
      <p:sp>
        <p:nvSpPr>
          <p:cNvPr id="10" name="Footer Placeholder 16">
            <a:extLst>
              <a:ext uri="{FF2B5EF4-FFF2-40B4-BE49-F238E27FC236}">
                <a16:creationId xmlns:a16="http://schemas.microsoft.com/office/drawing/2014/main" id="{73F796B5-EA8B-8F48-880B-65FB475670DD}"/>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OFFICIAL SENSITIVE - DO NOT SHARE FURTHER WITHOUT PERMISSION  footer updated 10/11/2020 06:26:34 </a:t>
            </a:r>
            <a:endParaRPr lang="en-US" sz="474"/>
          </a:p>
        </p:txBody>
      </p:sp>
    </p:spTree>
    <p:extLst>
      <p:ext uri="{BB962C8B-B14F-4D97-AF65-F5344CB8AC3E}">
        <p14:creationId xmlns:p14="http://schemas.microsoft.com/office/powerpoint/2010/main" val="39758864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8_D. Section header box">
    <p:spTree>
      <p:nvGrpSpPr>
        <p:cNvPr id="1" name=""/>
        <p:cNvGrpSpPr/>
        <p:nvPr/>
      </p:nvGrpSpPr>
      <p:grpSpPr>
        <a:xfrm>
          <a:off x="0" y="0"/>
          <a:ext cx="0" cy="0"/>
          <a:chOff x="0" y="0"/>
          <a:chExt cx="0" cy="0"/>
        </a:xfrm>
      </p:grpSpPr>
      <p:sp>
        <p:nvSpPr>
          <p:cNvPr id="117" name="Rectangle"/>
          <p:cNvSpPr/>
          <p:nvPr/>
        </p:nvSpPr>
        <p:spPr>
          <a:xfrm>
            <a:off x="-12263" y="-3662"/>
            <a:ext cx="4491158" cy="6865323"/>
          </a:xfrm>
          <a:prstGeom prst="rect">
            <a:avLst/>
          </a:prstGeom>
          <a:solidFill>
            <a:schemeClr val="accent4"/>
          </a:solidFill>
          <a:ln w="3175">
            <a:solidFill>
              <a:schemeClr val="accent1"/>
            </a:solidFill>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118" name="Slide Number"/>
          <p:cNvSpPr txBox="1">
            <a:spLocks noGrp="1"/>
          </p:cNvSpPr>
          <p:nvPr>
            <p:ph type="sldNum" sz="quarter" idx="2"/>
          </p:nvPr>
        </p:nvSpPr>
        <p:spPr>
          <a:xfrm>
            <a:off x="8686718" y="63295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19" name="Headline"/>
          <p:cNvSpPr txBox="1">
            <a:spLocks noGrp="1"/>
          </p:cNvSpPr>
          <p:nvPr>
            <p:ph type="body" sz="quarter" idx="21"/>
          </p:nvPr>
        </p:nvSpPr>
        <p:spPr>
          <a:xfrm>
            <a:off x="266763" y="801291"/>
            <a:ext cx="3394225" cy="334270"/>
          </a:xfrm>
          <a:prstGeom prst="rect">
            <a:avLst/>
          </a:prstGeom>
        </p:spPr>
        <p:txBody>
          <a:bodyPr/>
          <a:lstStyle>
            <a:lvl1pPr defTabSz="726145">
              <a:lnSpc>
                <a:spcPct val="100000"/>
              </a:lnSpc>
              <a:spcBef>
                <a:spcPts val="0"/>
              </a:spcBef>
              <a:buClrTx/>
              <a:buSzTx/>
              <a:buFontTx/>
              <a:buNone/>
              <a:defRPr sz="1756" b="1" i="0" spc="-35">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21"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9" name="Footer Placeholder 16">
            <a:extLst>
              <a:ext uri="{FF2B5EF4-FFF2-40B4-BE49-F238E27FC236}">
                <a16:creationId xmlns:a16="http://schemas.microsoft.com/office/drawing/2014/main" id="{495DCA94-5057-9940-8601-E6B8A1F8C94C}"/>
              </a:ext>
            </a:extLst>
          </p:cNvPr>
          <p:cNvSpPr>
            <a:spLocks noGrp="1"/>
          </p:cNvSpPr>
          <p:nvPr>
            <p:ph type="ftr" sz="quarter" idx="3"/>
          </p:nvPr>
        </p:nvSpPr>
        <p:spPr>
          <a:xfrm>
            <a:off x="2042160" y="6466502"/>
            <a:ext cx="5082540" cy="255149"/>
          </a:xfrm>
          <a:prstGeom prst="rect">
            <a:avLst/>
          </a:prstGeom>
        </p:spPr>
        <p:txBody>
          <a:bodyPr vert="horz" lIns="91440" tIns="45720" rIns="91440" bIns="45720" rtlCol="0" anchor="ctr"/>
          <a:lstStyle>
            <a:lvl1pPr algn="ctr">
              <a:defRPr sz="569" b="0" i="0">
                <a:solidFill>
                  <a:srgbClr val="FF0000"/>
                </a:solidFill>
              </a:defRPr>
            </a:lvl1pPr>
          </a:lstStyle>
          <a:p>
            <a:r>
              <a:rPr lang="en-GB"/>
              <a:t>OFFICIAL SENSITIVE - DO NOT SHARE FURTHER WITHOUT PERMISSION  footer updated 10/11/2020 06:26:34 </a:t>
            </a:r>
            <a:endParaRPr lang="en-US"/>
          </a:p>
        </p:txBody>
      </p:sp>
      <p:sp>
        <p:nvSpPr>
          <p:cNvPr id="8" name="Body Level One…">
            <a:extLst>
              <a:ext uri="{FF2B5EF4-FFF2-40B4-BE49-F238E27FC236}">
                <a16:creationId xmlns:a16="http://schemas.microsoft.com/office/drawing/2014/main" id="{7163119B-A3AD-804C-A654-47533A1D398B}"/>
              </a:ext>
            </a:extLst>
          </p:cNvPr>
          <p:cNvSpPr txBox="1">
            <a:spLocks noGrp="1"/>
          </p:cNvSpPr>
          <p:nvPr>
            <p:ph idx="1" hasCustomPrompt="1"/>
          </p:nvPr>
        </p:nvSpPr>
        <p:spPr>
          <a:xfrm>
            <a:off x="4989545" y="1854640"/>
            <a:ext cx="3317033"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1" spcCol="288000"/>
          <a:lstStyle/>
          <a:p>
            <a:r>
              <a:t>Body Level One</a:t>
            </a:r>
            <a:r>
              <a:rPr lang="en-GB"/>
              <a:t> the quick brown fox dog the quick brown fox jumped over the </a:t>
            </a:r>
            <a:r>
              <a:rPr lang="en-GB" err="1"/>
              <a:t>the</a:t>
            </a:r>
            <a:r>
              <a:rPr lang="en-GB"/>
              <a:t> lazy dog</a:t>
            </a:r>
          </a:p>
          <a:p>
            <a:r>
              <a:rPr lang="en-GB"/>
              <a:t>the quick </a:t>
            </a:r>
            <a:r>
              <a:t>Body Level Two</a:t>
            </a:r>
          </a:p>
          <a:p>
            <a:pPr lvl="2"/>
            <a:r>
              <a:t>Body Level Three</a:t>
            </a:r>
          </a:p>
          <a:p>
            <a:pPr lvl="3"/>
            <a:r>
              <a:t>Body Level Four</a:t>
            </a:r>
          </a:p>
        </p:txBody>
      </p:sp>
    </p:spTree>
    <p:extLst>
      <p:ext uri="{BB962C8B-B14F-4D97-AF65-F5344CB8AC3E}">
        <p14:creationId xmlns:p14="http://schemas.microsoft.com/office/powerpoint/2010/main" val="28473863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3_D. Title and Tex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2290" name="think-cell Slide" r:id="rId5" imgW="286" imgH="286" progId="TCLayout.ActiveDocument.1">
                  <p:embed/>
                </p:oleObj>
              </mc:Choice>
              <mc:Fallback>
                <p:oleObj name="think-cell Slide" r:id="rId5" imgW="286" imgH="286" progId="TCLayout.ActiveDocument.1">
                  <p:embed/>
                  <p:pic>
                    <p:nvPicPr>
                      <p:cNvPr id="5" name="Object 4"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9" name="Rectangle 8"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139"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B083126-25E7-42D8-B799-608CFD4DF6C3}"/>
              </a:ext>
            </a:extLst>
          </p:cNvPr>
          <p:cNvSpPr>
            <a:spLocks noGrp="1"/>
          </p:cNvSpPr>
          <p:nvPr>
            <p:ph type="title" hasCustomPrompt="1"/>
          </p:nvPr>
        </p:nvSpPr>
        <p:spPr>
          <a:xfrm>
            <a:off x="472504" y="686303"/>
            <a:ext cx="7563287" cy="198324"/>
          </a:xfrm>
        </p:spPr>
        <p:txBody>
          <a:bodyPr/>
          <a:lstStyle>
            <a:lvl1pPr>
              <a:defRPr>
                <a:solidFill>
                  <a:srgbClr val="005EB8"/>
                </a:solidFill>
                <a:latin typeface="+mj-lt"/>
                <a:ea typeface="+mj-ea"/>
                <a:cs typeface="+mj-cs"/>
                <a:sym typeface="+mj-lt"/>
              </a:defRPr>
            </a:lvl1pPr>
          </a:lstStyle>
          <a:p>
            <a:r>
              <a:rPr lang="en-US"/>
              <a:t>Click to add title</a:t>
            </a:r>
          </a:p>
        </p:txBody>
      </p:sp>
      <p:sp>
        <p:nvSpPr>
          <p:cNvPr id="6" name="Text Placeholder 5">
            <a:extLst>
              <a:ext uri="{FF2B5EF4-FFF2-40B4-BE49-F238E27FC236}">
                <a16:creationId xmlns:a16="http://schemas.microsoft.com/office/drawing/2014/main" id="{FAD1DA01-0E73-44DE-A132-B4FF1E70A315}"/>
              </a:ext>
            </a:extLst>
          </p:cNvPr>
          <p:cNvSpPr>
            <a:spLocks noGrp="1"/>
          </p:cNvSpPr>
          <p:nvPr>
            <p:ph type="body" sz="quarter" idx="10" hasCustomPrompt="1"/>
          </p:nvPr>
        </p:nvSpPr>
        <p:spPr>
          <a:xfrm>
            <a:off x="472050" y="1616980"/>
            <a:ext cx="8200463" cy="3895927"/>
          </a:xfrm>
        </p:spPr>
        <p:txBody>
          <a:bodyPr/>
          <a:lstStyle>
            <a:lvl1pPr>
              <a:lnSpc>
                <a:spcPct val="100000"/>
              </a:lnSpc>
              <a:spcBef>
                <a:spcPts val="0"/>
              </a:spcBef>
              <a:spcAft>
                <a:spcPts val="0"/>
              </a:spcAft>
              <a:defRPr>
                <a:latin typeface="+mn-lt"/>
                <a:ea typeface="+mn-ea"/>
                <a:cs typeface="+mn-cs"/>
                <a:sym typeface="+mn-lt"/>
              </a:defRPr>
            </a:lvl1pPr>
            <a:lvl2pPr>
              <a:lnSpc>
                <a:spcPct val="100000"/>
              </a:lnSpc>
              <a:spcBef>
                <a:spcPts val="0"/>
              </a:spcBef>
              <a:spcAft>
                <a:spcPts val="0"/>
              </a:spcAft>
              <a:defRPr>
                <a:latin typeface="+mn-lt"/>
                <a:ea typeface="+mn-ea"/>
                <a:cs typeface="+mn-cs"/>
                <a:sym typeface="+mn-lt"/>
              </a:defRPr>
            </a:lvl2pPr>
            <a:lvl3pPr>
              <a:lnSpc>
                <a:spcPct val="100000"/>
              </a:lnSpc>
              <a:spcBef>
                <a:spcPts val="0"/>
              </a:spcBef>
              <a:spcAft>
                <a:spcPts val="0"/>
              </a:spcAft>
              <a:defRPr>
                <a:latin typeface="+mn-lt"/>
                <a:ea typeface="+mn-ea"/>
                <a:cs typeface="+mn-cs"/>
                <a:sym typeface="+mn-lt"/>
              </a:defRPr>
            </a:lvl3pPr>
            <a:lvl4pPr>
              <a:lnSpc>
                <a:spcPct val="100000"/>
              </a:lnSpc>
              <a:spcBef>
                <a:spcPts val="0"/>
              </a:spcBef>
              <a:spcAft>
                <a:spcPts val="0"/>
              </a:spcAft>
              <a:defRPr>
                <a:latin typeface="+mn-lt"/>
                <a:ea typeface="+mn-ea"/>
                <a:cs typeface="+mn-cs"/>
                <a:sym typeface="+mn-lt"/>
              </a:defRPr>
            </a:lvl4pPr>
            <a:lvl5pPr>
              <a:lnSpc>
                <a:spcPct val="100000"/>
              </a:lnSpc>
              <a:spcBef>
                <a:spcPts val="0"/>
              </a:spcBef>
              <a:spcAft>
                <a:spcPts val="0"/>
              </a:spcAft>
              <a:defRPr>
                <a:latin typeface="+mn-lt"/>
                <a:ea typeface="+mn-ea"/>
                <a:cs typeface="+mn-cs"/>
                <a:sym typeface="+mn-lt"/>
              </a:defRPr>
            </a:lvl5pPr>
          </a:lstStyle>
          <a:p>
            <a:pPr lvl="0"/>
            <a:r>
              <a:rPr lang="en-US"/>
              <a:t>Text</a:t>
            </a:r>
          </a:p>
        </p:txBody>
      </p:sp>
      <p:sp>
        <p:nvSpPr>
          <p:cNvPr id="3" name="TextBox 2">
            <a:extLst>
              <a:ext uri="{FF2B5EF4-FFF2-40B4-BE49-F238E27FC236}">
                <a16:creationId xmlns:a16="http://schemas.microsoft.com/office/drawing/2014/main" id="{5A759EFB-03BB-A349-8998-D4A7B5F09236}"/>
              </a:ext>
            </a:extLst>
          </p:cNvPr>
          <p:cNvSpPr txBox="1"/>
          <p:nvPr userDrawn="1"/>
        </p:nvSpPr>
        <p:spPr>
          <a:xfrm>
            <a:off x="4683512" y="490654"/>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3376" tIns="21688" rIns="43376" bIns="21688" numCol="1" spcCol="0" rtlCol="0" fromWordArt="0" anchor="ctr" anchorCtr="0" forceAA="0" compatLnSpc="1">
            <a:prstTxWarp prst="textNoShape">
              <a:avLst/>
            </a:prstTxWarp>
            <a:noAutofit/>
          </a:bodyPr>
          <a:lstStyle/>
          <a:p>
            <a:pPr algn="ctr"/>
            <a:endParaRPr lang="en-US" sz="806">
              <a:solidFill>
                <a:srgbClr val="425563"/>
              </a:solidFill>
            </a:endParaRPr>
          </a:p>
        </p:txBody>
      </p:sp>
    </p:spTree>
    <p:extLst>
      <p:ext uri="{BB962C8B-B14F-4D97-AF65-F5344CB8AC3E}">
        <p14:creationId xmlns:p14="http://schemas.microsoft.com/office/powerpoint/2010/main" val="12749259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_D. 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3314"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139"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7"/>
          <p:cNvSpPr>
            <a:spLocks noGrp="1"/>
          </p:cNvSpPr>
          <p:nvPr>
            <p:ph type="title" hasCustomPrompt="1"/>
          </p:nvPr>
        </p:nvSpPr>
        <p:spPr>
          <a:xfrm>
            <a:off x="472504" y="686303"/>
            <a:ext cx="7563287" cy="198324"/>
          </a:xfrm>
        </p:spPr>
        <p:txBody>
          <a:bodyPr/>
          <a:lstStyle>
            <a:lvl1pPr>
              <a:defRPr>
                <a:solidFill>
                  <a:srgbClr val="005EB8"/>
                </a:solidFill>
                <a:latin typeface="+mj-lt"/>
                <a:ea typeface="+mj-ea"/>
                <a:cs typeface="+mj-cs"/>
                <a:sym typeface="+mj-lt"/>
              </a:defRPr>
            </a:lvl1pPr>
          </a:lstStyle>
          <a:p>
            <a:r>
              <a:rPr lang="en-US"/>
              <a:t>Click to add title</a:t>
            </a:r>
          </a:p>
        </p:txBody>
      </p:sp>
    </p:spTree>
    <p:extLst>
      <p:ext uri="{BB962C8B-B14F-4D97-AF65-F5344CB8AC3E}">
        <p14:creationId xmlns:p14="http://schemas.microsoft.com/office/powerpoint/2010/main" val="22941148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 Section header box">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E05838-18E0-0745-BC8E-90F00080367B}"/>
              </a:ext>
            </a:extLst>
          </p:cNvPr>
          <p:cNvSpPr/>
          <p:nvPr userDrawn="1"/>
        </p:nvSpPr>
        <p:spPr>
          <a:xfrm>
            <a:off x="4096750" y="2"/>
            <a:ext cx="5047250" cy="6857999"/>
          </a:xfrm>
          <a:prstGeom prst="rect">
            <a:avLst/>
          </a:prstGeom>
          <a:solidFill>
            <a:srgbClr val="0063BD"/>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4098"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1"/>
          <p:cNvSpPr>
            <a:spLocks noGrp="1"/>
          </p:cNvSpPr>
          <p:nvPr>
            <p:ph type="title" hasCustomPrompt="1"/>
          </p:nvPr>
        </p:nvSpPr>
        <p:spPr bwMode="blackWhite">
          <a:xfrm>
            <a:off x="0" y="2"/>
            <a:ext cx="4096751" cy="6857999"/>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612000" tIns="274320" rIns="360000" bIns="137160" anchor="ctr">
            <a:noAutofit/>
          </a:bodyPr>
          <a:lstStyle>
            <a:lvl1pPr marL="0" algn="l" defTabSz="545417" rtl="0" eaLnBrk="1" fontAlgn="auto" latinLnBrk="0" hangingPunct="1">
              <a:lnSpc>
                <a:spcPts val="3579"/>
              </a:lnSpc>
              <a:spcBef>
                <a:spcPts val="0"/>
              </a:spcBef>
              <a:spcAft>
                <a:spcPts val="0"/>
              </a:spcAft>
              <a:defRPr lang="en-US" sz="2386" b="1" i="0" kern="1200" baseline="0" dirty="0">
                <a:solidFill>
                  <a:schemeClr val="tx2"/>
                </a:solidFill>
                <a:latin typeface="Arial" panose="020B0604020202020204" pitchFamily="34" charset="0"/>
                <a:ea typeface="+mj-ea"/>
                <a:cs typeface="Arial" panose="020B0604020202020204" pitchFamily="34" charset="0"/>
                <a:sym typeface="+mj-lt"/>
              </a:defRPr>
            </a:lvl1pPr>
          </a:lstStyle>
          <a:p>
            <a:r>
              <a:rPr lang="en-US"/>
              <a:t>Click to add section title</a:t>
            </a:r>
          </a:p>
        </p:txBody>
      </p:sp>
      <p:grpSp>
        <p:nvGrpSpPr>
          <p:cNvPr id="19" name="Group 18">
            <a:extLst>
              <a:ext uri="{FF2B5EF4-FFF2-40B4-BE49-F238E27FC236}">
                <a16:creationId xmlns:a16="http://schemas.microsoft.com/office/drawing/2014/main" id="{EFD0CF23-AAAB-ED46-91C6-9397015C8DE3}"/>
              </a:ext>
            </a:extLst>
          </p:cNvPr>
          <p:cNvGrpSpPr/>
          <p:nvPr userDrawn="1"/>
        </p:nvGrpSpPr>
        <p:grpSpPr>
          <a:xfrm>
            <a:off x="8021579" y="208855"/>
            <a:ext cx="1076799" cy="484124"/>
            <a:chOff x="4871268" y="494342"/>
            <a:chExt cx="1435732" cy="484124"/>
          </a:xfrm>
        </p:grpSpPr>
        <p:sp>
          <p:nvSpPr>
            <p:cNvPr id="16" name="TextBox 15">
              <a:extLst>
                <a:ext uri="{FF2B5EF4-FFF2-40B4-BE49-F238E27FC236}">
                  <a16:creationId xmlns:a16="http://schemas.microsoft.com/office/drawing/2014/main" id="{D8FB69E2-98D8-4043-803C-20A00A191306}"/>
                </a:ext>
              </a:extLst>
            </p:cNvPr>
            <p:cNvSpPr txBox="1"/>
            <p:nvPr userDrawn="1"/>
          </p:nvSpPr>
          <p:spPr>
            <a:xfrm>
              <a:off x="4871268" y="726721"/>
              <a:ext cx="1435732" cy="25174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716" b="1" spc="0" baseline="0">
                  <a:solidFill>
                    <a:schemeClr val="bg1"/>
                  </a:solidFill>
                </a:rPr>
                <a:t>Test and Trace</a:t>
              </a:r>
            </a:p>
          </p:txBody>
        </p:sp>
        <p:pic>
          <p:nvPicPr>
            <p:cNvPr id="60421" name="Picture 5">
              <a:extLst>
                <a:ext uri="{FF2B5EF4-FFF2-40B4-BE49-F238E27FC236}">
                  <a16:creationId xmlns:a16="http://schemas.microsoft.com/office/drawing/2014/main" id="{6A4A371A-7BD1-CA4C-B3AF-143170D367B9}"/>
                </a:ext>
              </a:extLst>
            </p:cNvPr>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l="4747" t="8205" r="5233" b="11547"/>
            <a:stretch/>
          </p:blipFill>
          <p:spPr bwMode="auto">
            <a:xfrm>
              <a:off x="5548679" y="494342"/>
              <a:ext cx="566577" cy="232380"/>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TextBox 20">
            <a:extLst>
              <a:ext uri="{FF2B5EF4-FFF2-40B4-BE49-F238E27FC236}">
                <a16:creationId xmlns:a16="http://schemas.microsoft.com/office/drawing/2014/main" id="{0B7ECD04-311D-E640-9F94-0D969B65D0FA}"/>
              </a:ext>
            </a:extLst>
          </p:cNvPr>
          <p:cNvSpPr txBox="1"/>
          <p:nvPr userDrawn="1"/>
        </p:nvSpPr>
        <p:spPr>
          <a:xfrm>
            <a:off x="4209098" y="6526530"/>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54541" tIns="27271" rIns="54541" bIns="27271" numCol="1" spcCol="0" rtlCol="0" fromWordArt="0" anchor="ctr" anchorCtr="0" forceAA="0" compatLnSpc="1">
            <a:prstTxWarp prst="textNoShape">
              <a:avLst/>
            </a:prstTxWarp>
            <a:noAutofit/>
          </a:bodyPr>
          <a:lstStyle/>
          <a:p>
            <a:pPr algn="ctr"/>
            <a:endParaRPr lang="en-GB" sz="1014">
              <a:solidFill>
                <a:srgbClr val="425563"/>
              </a:solidFill>
            </a:endParaRPr>
          </a:p>
        </p:txBody>
      </p:sp>
    </p:spTree>
    <p:extLst>
      <p:ext uri="{BB962C8B-B14F-4D97-AF65-F5344CB8AC3E}">
        <p14:creationId xmlns:p14="http://schemas.microsoft.com/office/powerpoint/2010/main" val="14397786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5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7" y="799932"/>
            <a:ext cx="3394225" cy="374578"/>
          </a:xfrm>
          <a:prstGeom prst="rect">
            <a:avLst/>
          </a:prstGeom>
        </p:spPr>
        <p:txBody>
          <a:bodyPr/>
          <a:lstStyle>
            <a:lvl1pPr defTabSz="913046">
              <a:lnSpc>
                <a:spcPct val="100000"/>
              </a:lnSpc>
              <a:spcBef>
                <a:spcPts val="0"/>
              </a:spcBef>
              <a:buClrTx/>
              <a:buSzTx/>
              <a:buFontTx/>
              <a:buNone/>
              <a:defRPr sz="1909" b="1" i="0" spc="-44">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7" y="1846362"/>
            <a:ext cx="4182592" cy="4233238"/>
          </a:xfrm>
          <a:prstGeom prst="rect">
            <a:avLst/>
          </a:prstGeom>
        </p:spPr>
        <p:txBody>
          <a:bodyPr numCol="2" spcCol="279306"/>
          <a:lstStyle>
            <a:lvl1pPr>
              <a:lnSpc>
                <a:spcPts val="1038"/>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the lazy dog 17.4 leading</a:t>
            </a:r>
          </a:p>
        </p:txBody>
      </p:sp>
      <p:sp>
        <p:nvSpPr>
          <p:cNvPr id="54" name="Rectangle"/>
          <p:cNvSpPr/>
          <p:nvPr/>
        </p:nvSpPr>
        <p:spPr>
          <a:xfrm>
            <a:off x="0" y="0"/>
            <a:ext cx="9144000" cy="293692"/>
          </a:xfrm>
          <a:prstGeom prst="rect">
            <a:avLst/>
          </a:prstGeom>
          <a:solidFill>
            <a:srgbClr val="00A9CE"/>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57" name="Circle"/>
          <p:cNvSpPr/>
          <p:nvPr/>
        </p:nvSpPr>
        <p:spPr>
          <a:xfrm>
            <a:off x="266596" y="363308"/>
            <a:ext cx="239725" cy="254199"/>
          </a:xfrm>
          <a:prstGeom prst="ellipse">
            <a:avLst/>
          </a:prstGeom>
          <a:solidFill>
            <a:srgbClr val="E8EDEE"/>
          </a:solidFill>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59" name="Overview of the mass testing programme"/>
          <p:cNvSpPr txBox="1">
            <a:spLocks noGrp="1"/>
          </p:cNvSpPr>
          <p:nvPr>
            <p:ph type="body" sz="quarter" idx="24"/>
          </p:nvPr>
        </p:nvSpPr>
        <p:spPr>
          <a:xfrm>
            <a:off x="555900" y="440208"/>
            <a:ext cx="3594344" cy="162579"/>
          </a:xfrm>
          <a:prstGeom prst="rect">
            <a:avLst/>
          </a:prstGeom>
        </p:spPr>
        <p:txBody>
          <a:bodyPr numCol="1"/>
          <a:lstStyle>
            <a:lvl1pPr marR="75752" defTabSz="913046">
              <a:lnSpc>
                <a:spcPct val="100000"/>
              </a:lnSpc>
              <a:spcBef>
                <a:spcPts val="835"/>
              </a:spcBef>
              <a:buClrTx/>
              <a:buSzTx/>
              <a:buFontTx/>
              <a:buNone/>
              <a:defRPr sz="716" b="1" i="0">
                <a:solidFill>
                  <a:schemeClr val="accent5"/>
                </a:solidFill>
                <a:latin typeface="Arial" panose="020B0604020202020204" pitchFamily="34" charset="0"/>
                <a:ea typeface="Arial" panose="020B0604020202020204" pitchFamily="34" charset="0"/>
                <a:cs typeface="Arial" panose="020B0604020202020204" pitchFamily="34" charset="0"/>
                <a:sym typeface="Frutiger 57 Condensed"/>
              </a:defRPr>
            </a:lvl1pPr>
          </a:lstStyle>
          <a:p>
            <a:endParaRPr/>
          </a:p>
        </p:txBody>
      </p:sp>
      <p:sp>
        <p:nvSpPr>
          <p:cNvPr id="61"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8" y="1252420"/>
            <a:ext cx="4185047" cy="377483"/>
          </a:xfrm>
        </p:spPr>
        <p:txBody>
          <a:bodyPr numCol="1"/>
          <a:lstStyle>
            <a:lvl1pPr>
              <a:defRPr sz="954"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6546662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3_D. Title and two column">
    <p:spTree>
      <p:nvGrpSpPr>
        <p:cNvPr id="1" name=""/>
        <p:cNvGrpSpPr/>
        <p:nvPr/>
      </p:nvGrpSpPr>
      <p:grpSpPr>
        <a:xfrm>
          <a:off x="0" y="0"/>
          <a:ext cx="0" cy="0"/>
          <a:chOff x="0" y="0"/>
          <a:chExt cx="0" cy="0"/>
        </a:xfrm>
      </p:grpSpPr>
      <p:sp>
        <p:nvSpPr>
          <p:cNvPr id="40"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41" name="Slide Number"/>
          <p:cNvSpPr txBox="1">
            <a:spLocks noGrp="1"/>
          </p:cNvSpPr>
          <p:nvPr>
            <p:ph type="sldNum" sz="quarter" idx="2"/>
          </p:nvPr>
        </p:nvSpPr>
        <p:spPr>
          <a:xfrm>
            <a:off x="8686718" y="6322567"/>
            <a:ext cx="186775" cy="194025"/>
          </a:xfrm>
          <a:prstGeom prst="rect">
            <a:avLst/>
          </a:prstGeom>
        </p:spPr>
        <p:txBody>
          <a:bodyPr/>
          <a:lstStyle>
            <a:lvl1pPr>
              <a:defRPr b="0" i="0"/>
            </a:lvl1pPr>
          </a:lstStyle>
          <a:p>
            <a:fld id="{58955FA3-057B-2743-A09C-E63CFD0F924D}" type="slidenum">
              <a:rPr lang="en-GB" smtClean="0"/>
              <a:pPr/>
              <a:t>‹#›</a:t>
            </a:fld>
            <a:endParaRPr lang="en-GB"/>
          </a:p>
        </p:txBody>
      </p:sp>
      <p:sp>
        <p:nvSpPr>
          <p:cNvPr id="43" name="Headline"/>
          <p:cNvSpPr txBox="1">
            <a:spLocks noGrp="1"/>
          </p:cNvSpPr>
          <p:nvPr>
            <p:ph type="body" sz="quarter" idx="21" hasCustomPrompt="1"/>
          </p:nvPr>
        </p:nvSpPr>
        <p:spPr>
          <a:xfrm>
            <a:off x="275154" y="799932"/>
            <a:ext cx="5394126" cy="392190"/>
          </a:xfrm>
          <a:prstGeom prst="rect">
            <a:avLst/>
          </a:prstGeom>
        </p:spPr>
        <p:txBody>
          <a:bodyPr numCol="1"/>
          <a:lstStyle>
            <a:lvl1pPr defTabSz="726145">
              <a:lnSpc>
                <a:spcPct val="100000"/>
              </a:lnSpc>
              <a:spcBef>
                <a:spcPts val="0"/>
              </a:spcBef>
              <a:buClrTx/>
              <a:buSzTx/>
              <a:buFontTx/>
              <a:buNone/>
              <a:defRPr sz="1424" b="1" i="0" spc="-35">
                <a:solidFill>
                  <a:schemeClr val="tx1"/>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9" name="Text Placeholder 3">
            <a:extLst>
              <a:ext uri="{FF2B5EF4-FFF2-40B4-BE49-F238E27FC236}">
                <a16:creationId xmlns:a16="http://schemas.microsoft.com/office/drawing/2014/main" id="{C7C7C4DC-D5CC-E448-84C5-23598E2F3FD7}"/>
              </a:ext>
            </a:extLst>
          </p:cNvPr>
          <p:cNvSpPr>
            <a:spLocks noGrp="1"/>
          </p:cNvSpPr>
          <p:nvPr>
            <p:ph type="body" sz="quarter" idx="10" hasCustomPrompt="1"/>
          </p:nvPr>
        </p:nvSpPr>
        <p:spPr>
          <a:xfrm>
            <a:off x="278609" y="1252419"/>
            <a:ext cx="4185047" cy="500967"/>
          </a:xfrm>
        </p:spPr>
        <p:txBody>
          <a:bodyPr numCol="1"/>
          <a:lstStyle>
            <a:lvl1pPr marL="0" marR="0" indent="0" algn="l" defTabSz="545425" rtl="0" eaLnBrk="1" fontAlgn="t" latinLnBrk="0" hangingPunct="1">
              <a:lnSpc>
                <a:spcPct val="300000"/>
              </a:lnSpc>
              <a:spcBef>
                <a:spcPts val="0"/>
              </a:spcBef>
              <a:spcAft>
                <a:spcPts val="0"/>
              </a:spcAft>
              <a:buClr>
                <a:srgbClr val="005EB8"/>
              </a:buClr>
              <a:buSzPct val="100000"/>
              <a:buFont typeface="Arial"/>
              <a:buChar char="​"/>
              <a:tabLst/>
              <a:defRPr sz="759" b="0" i="0">
                <a:latin typeface="Arial" panose="020B0604020202020204" pitchFamily="34" charset="0"/>
                <a:cs typeface="Arial" panose="020B0604020202020204" pitchFamily="34" charset="0"/>
              </a:defRPr>
            </a:lvl1pPr>
          </a:lstStyle>
          <a:p>
            <a:pPr marL="0" marR="0" lvl="0" indent="0" algn="l" defTabSz="545425" rtl="0" eaLnBrk="1" fontAlgn="t" latinLnBrk="0" hangingPunct="1">
              <a:lnSpc>
                <a:spcPct val="100000"/>
              </a:lnSpc>
              <a:spcBef>
                <a:spcPts val="569"/>
              </a:spcBef>
              <a:spcAft>
                <a:spcPts val="284"/>
              </a:spcAft>
              <a:buClr>
                <a:srgbClr val="005EB8"/>
              </a:buClr>
              <a:buSzPct val="100000"/>
              <a:buFont typeface="Arial"/>
              <a:buChar char="​"/>
              <a:tabLst/>
              <a:defRPr/>
            </a:pPr>
            <a:r>
              <a:rPr lang="en-GB"/>
              <a:t>Click to edit Master text styles Master text styles</a:t>
            </a:r>
          </a:p>
        </p:txBody>
      </p:sp>
      <p:sp>
        <p:nvSpPr>
          <p:cNvPr id="8" name="Body Level One…">
            <a:extLst>
              <a:ext uri="{FF2B5EF4-FFF2-40B4-BE49-F238E27FC236}">
                <a16:creationId xmlns:a16="http://schemas.microsoft.com/office/drawing/2014/main" id="{8774B2AD-31DF-2949-BCC7-A711A777BFCB}"/>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2" spcCol="288000"/>
          <a:lstStyle/>
          <a:p>
            <a:r>
              <a:rPr lang="en-GB"/>
              <a:t>Body Level One the quick brown fox dog the quick brown fox jumped over the </a:t>
            </a:r>
            <a:r>
              <a:rPr lang="en-GB" err="1"/>
              <a:t>the</a:t>
            </a:r>
            <a:r>
              <a:rPr lang="en-GB"/>
              <a:t> lazy dog 17.4 leading</a:t>
            </a:r>
          </a:p>
        </p:txBody>
      </p:sp>
      <p:sp>
        <p:nvSpPr>
          <p:cNvPr id="11" name="Footer Placeholder 16">
            <a:extLst>
              <a:ext uri="{FF2B5EF4-FFF2-40B4-BE49-F238E27FC236}">
                <a16:creationId xmlns:a16="http://schemas.microsoft.com/office/drawing/2014/main" id="{94F3F98E-8923-3F47-AF45-3E6B1EBC330A}"/>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18718351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716" userDrawn="1">
          <p15:clr>
            <a:srgbClr val="FBAE40"/>
          </p15:clr>
        </p15:guide>
        <p15:guide id="2" pos="2931" userDrawn="1">
          <p15:clr>
            <a:srgbClr val="FBAE40"/>
          </p15:clr>
        </p15:guide>
        <p15:guide id="3" pos="2812" userDrawn="1">
          <p15:clr>
            <a:srgbClr val="FBAE40"/>
          </p15:clr>
        </p15:guide>
        <p15:guide id="4" pos="1553" userDrawn="1">
          <p15:clr>
            <a:srgbClr val="FBAE40"/>
          </p15:clr>
        </p15:guide>
        <p15:guide id="5" pos="1418" userDrawn="1">
          <p15:clr>
            <a:srgbClr val="FBAE40"/>
          </p15:clr>
        </p15:guide>
        <p15:guide id="7" pos="4190" userDrawn="1">
          <p15:clr>
            <a:srgbClr val="FBAE40"/>
          </p15:clr>
        </p15:guide>
        <p15:guide id="8" pos="4326" userDrawn="1">
          <p15:clr>
            <a:srgbClr val="FBAE40"/>
          </p15:clr>
        </p15:guide>
        <p15:guide id="9" pos="5585" userDrawn="1">
          <p15:clr>
            <a:srgbClr val="FBAE40"/>
          </p15:clr>
        </p15:guide>
        <p15:guide id="10" orient="horz" pos="4825" userDrawn="1">
          <p15:clr>
            <a:srgbClr val="FBAE40"/>
          </p15:clr>
        </p15:guide>
        <p15:guide id="11" orient="horz" pos="1469" userDrawn="1">
          <p15:clr>
            <a:srgbClr val="FBAE40"/>
          </p15:clr>
        </p15:guide>
        <p15:guide id="13" orient="horz" pos="1128"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6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7" y="799932"/>
            <a:ext cx="3394225" cy="374578"/>
          </a:xfrm>
          <a:prstGeom prst="rect">
            <a:avLst/>
          </a:prstGeom>
        </p:spPr>
        <p:txBody>
          <a:bodyPr/>
          <a:lstStyle>
            <a:lvl1pPr defTabSz="913046">
              <a:lnSpc>
                <a:spcPct val="100000"/>
              </a:lnSpc>
              <a:spcBef>
                <a:spcPts val="0"/>
              </a:spcBef>
              <a:buClrTx/>
              <a:buSzTx/>
              <a:buFontTx/>
              <a:buNone/>
              <a:defRPr sz="1909" b="1" i="0" spc="-44">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7" y="1846362"/>
            <a:ext cx="4182592" cy="4233238"/>
          </a:xfrm>
          <a:prstGeom prst="rect">
            <a:avLst/>
          </a:prstGeom>
        </p:spPr>
        <p:txBody>
          <a:bodyPr numCol="2" spcCol="279306"/>
          <a:lstStyle>
            <a:lvl1pPr>
              <a:lnSpc>
                <a:spcPts val="1038"/>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the lazy dog 17.4 leading</a:t>
            </a:r>
          </a:p>
        </p:txBody>
      </p:sp>
      <p:sp>
        <p:nvSpPr>
          <p:cNvPr id="54" name="Rectangle"/>
          <p:cNvSpPr/>
          <p:nvPr/>
        </p:nvSpPr>
        <p:spPr>
          <a:xfrm>
            <a:off x="0" y="0"/>
            <a:ext cx="9144000" cy="293692"/>
          </a:xfrm>
          <a:prstGeom prst="rect">
            <a:avLst/>
          </a:prstGeom>
          <a:solidFill>
            <a:srgbClr val="00A9CE"/>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57" name="Circle"/>
          <p:cNvSpPr/>
          <p:nvPr/>
        </p:nvSpPr>
        <p:spPr>
          <a:xfrm>
            <a:off x="266596" y="363308"/>
            <a:ext cx="239725" cy="254199"/>
          </a:xfrm>
          <a:prstGeom prst="ellipse">
            <a:avLst/>
          </a:prstGeom>
          <a:solidFill>
            <a:srgbClr val="E8EDEE"/>
          </a:solidFill>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59" name="Overview of the mass testing programme"/>
          <p:cNvSpPr txBox="1">
            <a:spLocks noGrp="1"/>
          </p:cNvSpPr>
          <p:nvPr>
            <p:ph type="body" sz="quarter" idx="24"/>
          </p:nvPr>
        </p:nvSpPr>
        <p:spPr>
          <a:xfrm>
            <a:off x="555900" y="440208"/>
            <a:ext cx="3594344" cy="162579"/>
          </a:xfrm>
          <a:prstGeom prst="rect">
            <a:avLst/>
          </a:prstGeom>
        </p:spPr>
        <p:txBody>
          <a:bodyPr numCol="1"/>
          <a:lstStyle>
            <a:lvl1pPr marR="75752" defTabSz="913046">
              <a:lnSpc>
                <a:spcPct val="100000"/>
              </a:lnSpc>
              <a:spcBef>
                <a:spcPts val="835"/>
              </a:spcBef>
              <a:buClrTx/>
              <a:buSzTx/>
              <a:buFontTx/>
              <a:buNone/>
              <a:defRPr sz="716" b="1" i="0">
                <a:solidFill>
                  <a:schemeClr val="accent5"/>
                </a:solidFill>
                <a:latin typeface="Arial" panose="020B0604020202020204" pitchFamily="34" charset="0"/>
                <a:ea typeface="Arial" panose="020B0604020202020204" pitchFamily="34" charset="0"/>
                <a:cs typeface="Arial" panose="020B0604020202020204" pitchFamily="34" charset="0"/>
                <a:sym typeface="Frutiger 57 Condensed"/>
              </a:defRPr>
            </a:lvl1pPr>
          </a:lstStyle>
          <a:p>
            <a:endParaRPr/>
          </a:p>
        </p:txBody>
      </p:sp>
      <p:sp>
        <p:nvSpPr>
          <p:cNvPr id="61" name="Slide Number"/>
          <p:cNvSpPr txBox="1">
            <a:spLocks noGrp="1"/>
          </p:cNvSpPr>
          <p:nvPr>
            <p:ph type="sldNum" sz="quarter" idx="2"/>
          </p:nvPr>
        </p:nvSpPr>
        <p:spPr>
          <a:xfrm>
            <a:off x="6457950" y="6356353"/>
            <a:ext cx="2057400" cy="365125"/>
          </a:xfrm>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8" y="1252420"/>
            <a:ext cx="4185047" cy="377483"/>
          </a:xfrm>
        </p:spPr>
        <p:txBody>
          <a:bodyPr numCol="1"/>
          <a:lstStyle>
            <a:lvl1pPr>
              <a:defRPr sz="954"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1855757035"/>
      </p:ext>
    </p:extLst>
  </p:cSld>
  <p:clrMapOvr>
    <a:masterClrMapping/>
  </p:clrMapOvr>
  <p:transition spd="med"/>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5362" name="think-cell Slide" r:id="rId5" imgW="384" imgH="384" progId="TCLayout.ActiveDocument.1">
                  <p:embed/>
                </p:oleObj>
              </mc:Choice>
              <mc:Fallback>
                <p:oleObj name="think-cell Slide" r:id="rId5" imgW="384" imgH="384" progId="TCLayout.ActiveDocument.1">
                  <p:embed/>
                  <p:pic>
                    <p:nvPicPr>
                      <p:cNvPr id="4" name="Object 3"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6" name="Rectangle 5" hidden="1"/>
          <p:cNvSpPr/>
          <p:nvPr userDrawn="1">
            <p:custDataLst>
              <p:tags r:id="rId3"/>
            </p:custDataLst>
          </p:nvPr>
        </p:nvSpPr>
        <p:spPr>
          <a:xfrm>
            <a:off x="0" y="0"/>
            <a:ext cx="119063"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2386" b="0" i="0" baseline="0">
              <a:solidFill>
                <a:srgbClr val="FFFFFF"/>
              </a:solidFill>
              <a:latin typeface="Arial" panose="020B0604020202020204" pitchFamily="34" charset="0"/>
              <a:ea typeface="+mj-ea"/>
              <a:cs typeface="+mj-cs"/>
              <a:sym typeface="Arial" panose="020B0604020202020204" pitchFamily="34" charset="0"/>
            </a:endParaRPr>
          </a:p>
        </p:txBody>
      </p:sp>
      <p:sp>
        <p:nvSpPr>
          <p:cNvPr id="22" name="Text Placeholder 6"/>
          <p:cNvSpPr>
            <a:spLocks noGrp="1"/>
          </p:cNvSpPr>
          <p:nvPr>
            <p:ph type="body" sz="quarter" idx="12" hasCustomPrompt="1"/>
          </p:nvPr>
        </p:nvSpPr>
        <p:spPr bwMode="black">
          <a:xfrm>
            <a:off x="472501" y="5724895"/>
            <a:ext cx="5151600" cy="436195"/>
          </a:xfrm>
          <a:prstGeom prst="rect">
            <a:avLst/>
          </a:prstGeom>
          <a:noFill/>
        </p:spPr>
        <p:txBody>
          <a:bodyPr anchor="t"/>
          <a:lstStyle>
            <a:lvl1pPr algn="l">
              <a:lnSpc>
                <a:spcPct val="110000"/>
              </a:lnSpc>
              <a:buNone/>
              <a:defRPr sz="954" b="0" i="0" cap="none" baseline="0">
                <a:solidFill>
                  <a:srgbClr val="425563"/>
                </a:solidFill>
                <a:latin typeface="+mn-lt"/>
                <a:ea typeface="+mn-ea"/>
                <a:cs typeface="+mn-cs"/>
                <a:sym typeface="+mn-lt"/>
              </a:defRPr>
            </a:lvl1pPr>
            <a:lvl2pPr algn="ctr">
              <a:buNone/>
              <a:defRPr/>
            </a:lvl2pPr>
            <a:lvl3pPr marL="0" indent="0" algn="ctr">
              <a:buNone/>
              <a:defRPr/>
            </a:lvl3pPr>
            <a:lvl4pPr marL="136355" indent="0" algn="ctr">
              <a:buNone/>
              <a:defRPr/>
            </a:lvl4pPr>
            <a:lvl5pPr marL="272708" indent="0" algn="ctr">
              <a:buNone/>
              <a:defRPr/>
            </a:lvl5pPr>
          </a:lstStyle>
          <a:p>
            <a:pPr lvl="0"/>
            <a:r>
              <a:rPr lang="en-US"/>
              <a:t>Click to edit date/place</a:t>
            </a:r>
          </a:p>
        </p:txBody>
      </p:sp>
      <p:sp>
        <p:nvSpPr>
          <p:cNvPr id="26" name="Subtitle 2"/>
          <p:cNvSpPr>
            <a:spLocks noGrp="1"/>
          </p:cNvSpPr>
          <p:nvPr>
            <p:ph type="subTitle" idx="1" hasCustomPrompt="1"/>
          </p:nvPr>
        </p:nvSpPr>
        <p:spPr bwMode="white">
          <a:xfrm>
            <a:off x="472500" y="3903463"/>
            <a:ext cx="5151600" cy="436195"/>
          </a:xfrm>
          <a:prstGeom prst="rect">
            <a:avLst/>
          </a:prstGeom>
        </p:spPr>
        <p:txBody>
          <a:bodyPr anchor="t"/>
          <a:lstStyle>
            <a:lvl1pPr marL="0" indent="0" algn="l">
              <a:lnSpc>
                <a:spcPct val="110000"/>
              </a:lnSpc>
              <a:buNone/>
              <a:defRPr sz="954" cap="none" spc="0" baseline="0">
                <a:solidFill>
                  <a:srgbClr val="425563"/>
                </a:solidFill>
                <a:latin typeface="+mn-lt"/>
                <a:ea typeface="+mn-ea"/>
                <a:cs typeface="+mn-cs"/>
                <a:sym typeface="+mn-lt"/>
              </a:defRPr>
            </a:lvl1pPr>
            <a:lvl2pPr marL="272708" indent="0" algn="ctr">
              <a:buNone/>
              <a:defRPr sz="1193"/>
            </a:lvl2pPr>
            <a:lvl3pPr marL="545417" indent="0" algn="ctr">
              <a:buNone/>
              <a:defRPr sz="1074"/>
            </a:lvl3pPr>
            <a:lvl4pPr marL="818125" indent="0" algn="ctr">
              <a:buNone/>
              <a:defRPr sz="954"/>
            </a:lvl4pPr>
            <a:lvl5pPr marL="1090834" indent="0" algn="ctr">
              <a:buNone/>
              <a:defRPr sz="954"/>
            </a:lvl5pPr>
            <a:lvl6pPr marL="1363542" indent="0" algn="ctr">
              <a:buNone/>
              <a:defRPr sz="954"/>
            </a:lvl6pPr>
            <a:lvl7pPr marL="1636250" indent="0" algn="ctr">
              <a:buNone/>
              <a:defRPr sz="954"/>
            </a:lvl7pPr>
            <a:lvl8pPr marL="1908959" indent="0" algn="ctr">
              <a:buNone/>
              <a:defRPr sz="954"/>
            </a:lvl8pPr>
            <a:lvl9pPr marL="2181667" indent="0" algn="ctr">
              <a:buNone/>
              <a:defRPr sz="954"/>
            </a:lvl9pPr>
          </a:lstStyle>
          <a:p>
            <a:r>
              <a:rPr lang="en-US"/>
              <a:t>Subtitle</a:t>
            </a:r>
          </a:p>
        </p:txBody>
      </p:sp>
      <p:sp>
        <p:nvSpPr>
          <p:cNvPr id="27" name="Title 1"/>
          <p:cNvSpPr>
            <a:spLocks noGrp="1"/>
          </p:cNvSpPr>
          <p:nvPr>
            <p:ph type="ctrTitle" hasCustomPrompt="1"/>
          </p:nvPr>
        </p:nvSpPr>
        <p:spPr bwMode="ltGray">
          <a:xfrm>
            <a:off x="472501" y="2081215"/>
            <a:ext cx="5151600" cy="1789305"/>
          </a:xfrm>
          <a:prstGeom prst="rect">
            <a:avLst/>
          </a:prstGeom>
        </p:spPr>
        <p:txBody>
          <a:bodyPr tIns="45720" bIns="45720" anchor="t">
            <a:noAutofit/>
          </a:bodyPr>
          <a:lstStyle>
            <a:lvl1pPr algn="l">
              <a:lnSpc>
                <a:spcPct val="93000"/>
              </a:lnSpc>
              <a:defRPr sz="3221" b="1" i="0" cap="all" spc="0" baseline="0">
                <a:solidFill>
                  <a:srgbClr val="425563"/>
                </a:solidFill>
                <a:latin typeface="Arial" panose="020B0604020202020204" pitchFamily="34" charset="0"/>
                <a:ea typeface="+mj-ea"/>
                <a:cs typeface="Arial" panose="020B0604020202020204" pitchFamily="34" charset="0"/>
                <a:sym typeface="+mj-lt"/>
              </a:defRPr>
            </a:lvl1pPr>
          </a:lstStyle>
          <a:p>
            <a:r>
              <a:rPr lang="en-US"/>
              <a:t>Title</a:t>
            </a:r>
          </a:p>
        </p:txBody>
      </p:sp>
      <p:pic>
        <p:nvPicPr>
          <p:cNvPr id="25" name="Picture 2">
            <a:extLst>
              <a:ext uri="{FF2B5EF4-FFF2-40B4-BE49-F238E27FC236}">
                <a16:creationId xmlns:a16="http://schemas.microsoft.com/office/drawing/2014/main" id="{3B97149E-8767-434D-B782-29EA61AD66B2}"/>
              </a:ext>
            </a:extLst>
          </p:cNvPr>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6859848" y="380723"/>
            <a:ext cx="2094373"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2422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6386"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432"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7"/>
          <p:cNvSpPr>
            <a:spLocks noGrp="1"/>
          </p:cNvSpPr>
          <p:nvPr>
            <p:ph type="title" hasCustomPrompt="1"/>
          </p:nvPr>
        </p:nvSpPr>
        <p:spPr>
          <a:xfrm>
            <a:off x="472502" y="1160464"/>
            <a:ext cx="7563287" cy="297389"/>
          </a:xfrm>
        </p:spPr>
        <p:txBody>
          <a:bodyPr/>
          <a:lstStyle>
            <a:lvl1pPr>
              <a:defRPr sz="2147">
                <a:solidFill>
                  <a:srgbClr val="005EB8"/>
                </a:solidFill>
                <a:latin typeface="+mj-lt"/>
                <a:ea typeface="+mj-ea"/>
                <a:cs typeface="+mj-cs"/>
                <a:sym typeface="+mj-lt"/>
              </a:defRPr>
            </a:lvl1pPr>
          </a:lstStyle>
          <a:p>
            <a:r>
              <a:rPr lang="en-US"/>
              <a:t>CLICK TO ADD TITLE</a:t>
            </a:r>
          </a:p>
        </p:txBody>
      </p:sp>
      <p:pic>
        <p:nvPicPr>
          <p:cNvPr id="6" name="Picture 5">
            <a:extLst>
              <a:ext uri="{FF2B5EF4-FFF2-40B4-BE49-F238E27FC236}">
                <a16:creationId xmlns:a16="http://schemas.microsoft.com/office/drawing/2014/main" id="{E9D1261F-D5B9-EA40-B317-5EF5BE0EA2AB}"/>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23327505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D. Section header box">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E05838-18E0-0745-BC8E-90F00080367B}"/>
              </a:ext>
            </a:extLst>
          </p:cNvPr>
          <p:cNvSpPr/>
          <p:nvPr userDrawn="1"/>
        </p:nvSpPr>
        <p:spPr>
          <a:xfrm>
            <a:off x="4096750" y="2"/>
            <a:ext cx="5047250" cy="6857999"/>
          </a:xfrm>
          <a:prstGeom prst="rect">
            <a:avLst/>
          </a:prstGeom>
          <a:solidFill>
            <a:srgbClr val="0063BD"/>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7410"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1"/>
          <p:cNvSpPr>
            <a:spLocks noGrp="1"/>
          </p:cNvSpPr>
          <p:nvPr>
            <p:ph type="title" hasCustomPrompt="1"/>
          </p:nvPr>
        </p:nvSpPr>
        <p:spPr bwMode="blackWhite">
          <a:xfrm>
            <a:off x="0" y="2"/>
            <a:ext cx="4096751" cy="6857999"/>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612000" tIns="274320" rIns="360000" bIns="137160" anchor="ctr">
            <a:noAutofit/>
          </a:bodyPr>
          <a:lstStyle>
            <a:lvl1pPr marL="0" algn="l" defTabSz="545417" rtl="0" eaLnBrk="1" fontAlgn="auto" latinLnBrk="0" hangingPunct="1">
              <a:lnSpc>
                <a:spcPts val="3579"/>
              </a:lnSpc>
              <a:spcBef>
                <a:spcPts val="0"/>
              </a:spcBef>
              <a:spcAft>
                <a:spcPts val="0"/>
              </a:spcAft>
              <a:defRPr lang="en-US" sz="2386" b="1" i="0" kern="1200" baseline="0" dirty="0">
                <a:solidFill>
                  <a:schemeClr val="tx2"/>
                </a:solidFill>
                <a:latin typeface="Arial" panose="020B0604020202020204" pitchFamily="34" charset="0"/>
                <a:ea typeface="+mj-ea"/>
                <a:cs typeface="Arial" panose="020B0604020202020204" pitchFamily="34" charset="0"/>
                <a:sym typeface="+mj-lt"/>
              </a:defRPr>
            </a:lvl1pPr>
          </a:lstStyle>
          <a:p>
            <a:r>
              <a:rPr lang="en-US"/>
              <a:t>Click to add section title</a:t>
            </a:r>
          </a:p>
        </p:txBody>
      </p:sp>
      <p:grpSp>
        <p:nvGrpSpPr>
          <p:cNvPr id="19" name="Group 18">
            <a:extLst>
              <a:ext uri="{FF2B5EF4-FFF2-40B4-BE49-F238E27FC236}">
                <a16:creationId xmlns:a16="http://schemas.microsoft.com/office/drawing/2014/main" id="{EFD0CF23-AAAB-ED46-91C6-9397015C8DE3}"/>
              </a:ext>
            </a:extLst>
          </p:cNvPr>
          <p:cNvGrpSpPr/>
          <p:nvPr userDrawn="1"/>
        </p:nvGrpSpPr>
        <p:grpSpPr>
          <a:xfrm>
            <a:off x="8021579" y="208855"/>
            <a:ext cx="1076799" cy="484124"/>
            <a:chOff x="4871268" y="494342"/>
            <a:chExt cx="1435732" cy="484124"/>
          </a:xfrm>
        </p:grpSpPr>
        <p:sp>
          <p:nvSpPr>
            <p:cNvPr id="16" name="TextBox 15">
              <a:extLst>
                <a:ext uri="{FF2B5EF4-FFF2-40B4-BE49-F238E27FC236}">
                  <a16:creationId xmlns:a16="http://schemas.microsoft.com/office/drawing/2014/main" id="{D8FB69E2-98D8-4043-803C-20A00A191306}"/>
                </a:ext>
              </a:extLst>
            </p:cNvPr>
            <p:cNvSpPr txBox="1"/>
            <p:nvPr userDrawn="1"/>
          </p:nvSpPr>
          <p:spPr>
            <a:xfrm>
              <a:off x="4871268" y="726721"/>
              <a:ext cx="1435732" cy="25174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716" b="1" spc="0" baseline="0">
                  <a:solidFill>
                    <a:schemeClr val="bg1"/>
                  </a:solidFill>
                </a:rPr>
                <a:t>Test and Trace</a:t>
              </a:r>
            </a:p>
          </p:txBody>
        </p:sp>
        <p:pic>
          <p:nvPicPr>
            <p:cNvPr id="60421" name="Picture 5">
              <a:extLst>
                <a:ext uri="{FF2B5EF4-FFF2-40B4-BE49-F238E27FC236}">
                  <a16:creationId xmlns:a16="http://schemas.microsoft.com/office/drawing/2014/main" id="{6A4A371A-7BD1-CA4C-B3AF-143170D367B9}"/>
                </a:ext>
              </a:extLst>
            </p:cNvPr>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l="4747" t="8205" r="5233" b="11547"/>
            <a:stretch/>
          </p:blipFill>
          <p:spPr bwMode="auto">
            <a:xfrm>
              <a:off x="5548679" y="494342"/>
              <a:ext cx="566577" cy="232380"/>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TextBox 20">
            <a:extLst>
              <a:ext uri="{FF2B5EF4-FFF2-40B4-BE49-F238E27FC236}">
                <a16:creationId xmlns:a16="http://schemas.microsoft.com/office/drawing/2014/main" id="{0B7ECD04-311D-E640-9F94-0D969B65D0FA}"/>
              </a:ext>
            </a:extLst>
          </p:cNvPr>
          <p:cNvSpPr txBox="1"/>
          <p:nvPr userDrawn="1"/>
        </p:nvSpPr>
        <p:spPr>
          <a:xfrm>
            <a:off x="4209098" y="6526530"/>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54541" tIns="27271" rIns="54541" bIns="27271" numCol="1" spcCol="0" rtlCol="0" fromWordArt="0" anchor="ctr" anchorCtr="0" forceAA="0" compatLnSpc="1">
            <a:prstTxWarp prst="textNoShape">
              <a:avLst/>
            </a:prstTxWarp>
            <a:noAutofit/>
          </a:bodyPr>
          <a:lstStyle/>
          <a:p>
            <a:pPr algn="ctr"/>
            <a:endParaRPr lang="en-GB" sz="1014">
              <a:solidFill>
                <a:srgbClr val="425563"/>
              </a:solidFill>
            </a:endParaRPr>
          </a:p>
        </p:txBody>
      </p:sp>
    </p:spTree>
    <p:extLst>
      <p:ext uri="{BB962C8B-B14F-4D97-AF65-F5344CB8AC3E}">
        <p14:creationId xmlns:p14="http://schemas.microsoft.com/office/powerpoint/2010/main" val="7783810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D. Section header box">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E05838-18E0-0745-BC8E-90F00080367B}"/>
              </a:ext>
            </a:extLst>
          </p:cNvPr>
          <p:cNvSpPr/>
          <p:nvPr userDrawn="1"/>
        </p:nvSpPr>
        <p:spPr>
          <a:xfrm flipH="1">
            <a:off x="0" y="2"/>
            <a:ext cx="4096752" cy="6857999"/>
          </a:xfrm>
          <a:prstGeom prst="rect">
            <a:avLst/>
          </a:prstGeom>
          <a:solidFill>
            <a:srgbClr val="0063BD"/>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l"/>
            <a:endParaRPr lang="en-GB" sz="716">
              <a:solidFill>
                <a:srgbClr val="FFFFFF"/>
              </a:solidFill>
            </a:endParaRPr>
          </a:p>
        </p:txBody>
      </p:sp>
      <p:sp>
        <p:nvSpPr>
          <p:cNvPr id="8" name="Title 1"/>
          <p:cNvSpPr>
            <a:spLocks noGrp="1"/>
          </p:cNvSpPr>
          <p:nvPr>
            <p:ph type="title" hasCustomPrompt="1"/>
          </p:nvPr>
        </p:nvSpPr>
        <p:spPr bwMode="blackWhite">
          <a:xfrm>
            <a:off x="0" y="0"/>
            <a:ext cx="4096751" cy="6858000"/>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612000" tIns="274320" rIns="360000" bIns="137160" anchor="ctr">
            <a:noAutofit/>
          </a:bodyPr>
          <a:lstStyle>
            <a:lvl1pPr marL="0" algn="l" defTabSz="545417" rtl="0" eaLnBrk="1" fontAlgn="auto" latinLnBrk="0" hangingPunct="1">
              <a:lnSpc>
                <a:spcPts val="3579"/>
              </a:lnSpc>
              <a:spcBef>
                <a:spcPts val="0"/>
              </a:spcBef>
              <a:spcAft>
                <a:spcPts val="0"/>
              </a:spcAft>
              <a:defRPr lang="en-US" sz="2386" b="1" i="0" kern="1200" baseline="0" dirty="0">
                <a:solidFill>
                  <a:schemeClr val="bg1"/>
                </a:solidFill>
                <a:latin typeface="Arial" panose="020B0604020202020204" pitchFamily="34" charset="0"/>
                <a:ea typeface="+mj-ea"/>
                <a:cs typeface="Arial" panose="020B0604020202020204" pitchFamily="34" charset="0"/>
                <a:sym typeface="+mj-lt"/>
              </a:defRPr>
            </a:lvl1pPr>
          </a:lstStyle>
          <a:p>
            <a:r>
              <a:rPr lang="en-US"/>
              <a:t>Click to add section title</a:t>
            </a: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8434"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21" name="TextBox 20">
            <a:extLst>
              <a:ext uri="{FF2B5EF4-FFF2-40B4-BE49-F238E27FC236}">
                <a16:creationId xmlns:a16="http://schemas.microsoft.com/office/drawing/2014/main" id="{0B7ECD04-311D-E640-9F94-0D969B65D0FA}"/>
              </a:ext>
            </a:extLst>
          </p:cNvPr>
          <p:cNvSpPr txBox="1"/>
          <p:nvPr userDrawn="1"/>
        </p:nvSpPr>
        <p:spPr>
          <a:xfrm>
            <a:off x="4209098" y="6526530"/>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54541" tIns="27271" rIns="54541" bIns="27271" numCol="1" spcCol="0" rtlCol="0" fromWordArt="0" anchor="ctr" anchorCtr="0" forceAA="0" compatLnSpc="1">
            <a:prstTxWarp prst="textNoShape">
              <a:avLst/>
            </a:prstTxWarp>
            <a:noAutofit/>
          </a:bodyPr>
          <a:lstStyle/>
          <a:p>
            <a:pPr algn="ctr"/>
            <a:endParaRPr lang="en-GB" sz="1014">
              <a:solidFill>
                <a:srgbClr val="425563"/>
              </a:solidFill>
            </a:endParaRPr>
          </a:p>
        </p:txBody>
      </p:sp>
      <p:pic>
        <p:nvPicPr>
          <p:cNvPr id="9" name="Picture 8">
            <a:extLst>
              <a:ext uri="{FF2B5EF4-FFF2-40B4-BE49-F238E27FC236}">
                <a16:creationId xmlns:a16="http://schemas.microsoft.com/office/drawing/2014/main" id="{2E3B8861-5E91-CD40-92D6-31E27C0378D3}"/>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15140502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 Section header box">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4D63AB2-C36D-7149-A843-F585FE1478D5}"/>
              </a:ext>
            </a:extLst>
          </p:cNvPr>
          <p:cNvSpPr/>
          <p:nvPr userDrawn="1"/>
        </p:nvSpPr>
        <p:spPr>
          <a:xfrm>
            <a:off x="2" y="1"/>
            <a:ext cx="4096753" cy="6858000"/>
          </a:xfrm>
          <a:prstGeom prst="rect">
            <a:avLst/>
          </a:prstGeom>
          <a:solidFill>
            <a:schemeClr val="bg1">
              <a:lumMod val="9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sp>
        <p:nvSpPr>
          <p:cNvPr id="14" name="Title 1">
            <a:extLst>
              <a:ext uri="{FF2B5EF4-FFF2-40B4-BE49-F238E27FC236}">
                <a16:creationId xmlns:a16="http://schemas.microsoft.com/office/drawing/2014/main" id="{BEF3D07D-D8E6-554B-8369-48AA029F9D58}"/>
              </a:ext>
            </a:extLst>
          </p:cNvPr>
          <p:cNvSpPr>
            <a:spLocks noGrp="1"/>
          </p:cNvSpPr>
          <p:nvPr>
            <p:ph type="title" hasCustomPrompt="1"/>
          </p:nvPr>
        </p:nvSpPr>
        <p:spPr bwMode="blackWhite">
          <a:xfrm>
            <a:off x="2" y="0"/>
            <a:ext cx="4096753" cy="6858000"/>
          </a:xfrm>
          <a:prstGeom prst="rect">
            <a:avLst/>
          </a:prstGeom>
          <a:noFill/>
          <a:ln w="9525">
            <a:noFill/>
          </a:ln>
        </p:spPr>
        <p:txBody>
          <a:bodyPr lIns="612000" tIns="274320" rIns="360000" bIns="137160" anchor="ctr">
            <a:noAutofit/>
          </a:bodyPr>
          <a:lstStyle>
            <a:lvl1pPr marL="0" algn="l" defTabSz="545417" rtl="0" eaLnBrk="1" fontAlgn="auto" latinLnBrk="0" hangingPunct="1">
              <a:lnSpc>
                <a:spcPts val="3579"/>
              </a:lnSpc>
              <a:spcBef>
                <a:spcPts val="0"/>
              </a:spcBef>
              <a:spcAft>
                <a:spcPts val="0"/>
              </a:spcAft>
              <a:defRPr lang="en-US" sz="2386" b="1" i="0" kern="1200" baseline="0" dirty="0">
                <a:solidFill>
                  <a:srgbClr val="015EB7"/>
                </a:solidFill>
                <a:latin typeface="Arial" panose="020B0604020202020204" pitchFamily="34" charset="0"/>
                <a:ea typeface="+mj-ea"/>
                <a:cs typeface="Arial" panose="020B0604020202020204" pitchFamily="34" charset="0"/>
                <a:sym typeface="+mj-lt"/>
              </a:defRPr>
            </a:lvl1pPr>
          </a:lstStyle>
          <a:p>
            <a:r>
              <a:rPr lang="en-US"/>
              <a:t>Click to add section title</a:t>
            </a: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9458"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pic>
        <p:nvPicPr>
          <p:cNvPr id="7" name="Picture 6">
            <a:extLst>
              <a:ext uri="{FF2B5EF4-FFF2-40B4-BE49-F238E27FC236}">
                <a16:creationId xmlns:a16="http://schemas.microsoft.com/office/drawing/2014/main" id="{2EC86D35-C6D0-EB42-84A7-4AF8EB5EE039}"/>
              </a:ext>
            </a:extLst>
          </p:cNvPr>
          <p:cNvPicPr>
            <a:picLocks noChangeAspect="1"/>
          </p:cNvPicPr>
          <p:nvPr userDrawn="1"/>
        </p:nvPicPr>
        <p:blipFill>
          <a:blip r:embed="rId7"/>
          <a:stretch>
            <a:fillRect/>
          </a:stretch>
        </p:blipFill>
        <p:spPr>
          <a:xfrm>
            <a:off x="8163995" y="200526"/>
            <a:ext cx="790575" cy="419100"/>
          </a:xfrm>
          <a:prstGeom prst="rect">
            <a:avLst/>
          </a:prstGeom>
        </p:spPr>
      </p:pic>
      <p:sp>
        <p:nvSpPr>
          <p:cNvPr id="13" name="TextBox 12">
            <a:extLst>
              <a:ext uri="{FF2B5EF4-FFF2-40B4-BE49-F238E27FC236}">
                <a16:creationId xmlns:a16="http://schemas.microsoft.com/office/drawing/2014/main" id="{C46B97C9-86DC-AE4D-AA76-58DCDA7E5EEA}"/>
              </a:ext>
            </a:extLst>
          </p:cNvPr>
          <p:cNvSpPr txBox="1"/>
          <p:nvPr userDrawn="1"/>
        </p:nvSpPr>
        <p:spPr>
          <a:xfrm>
            <a:off x="4209098" y="6526530"/>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54541" tIns="27271" rIns="54541" bIns="27271" numCol="1" spcCol="0" rtlCol="0" fromWordArt="0" anchor="ctr" anchorCtr="0" forceAA="0" compatLnSpc="1">
            <a:prstTxWarp prst="textNoShape">
              <a:avLst/>
            </a:prstTxWarp>
            <a:noAutofit/>
          </a:bodyPr>
          <a:lstStyle/>
          <a:p>
            <a:pPr algn="ctr"/>
            <a:endParaRPr lang="en-GB" sz="1014">
              <a:solidFill>
                <a:srgbClr val="425563"/>
              </a:solidFill>
            </a:endParaRPr>
          </a:p>
        </p:txBody>
      </p:sp>
    </p:spTree>
    <p:extLst>
      <p:ext uri="{BB962C8B-B14F-4D97-AF65-F5344CB8AC3E}">
        <p14:creationId xmlns:p14="http://schemas.microsoft.com/office/powerpoint/2010/main" val="12849954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9_D. Section header box">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69067E-9468-4144-9FC5-DA1E5079D17B}"/>
              </a:ext>
            </a:extLst>
          </p:cNvPr>
          <p:cNvSpPr/>
          <p:nvPr userDrawn="1"/>
        </p:nvSpPr>
        <p:spPr>
          <a:xfrm>
            <a:off x="0" y="144378"/>
            <a:ext cx="4096752" cy="6713622"/>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sp>
        <p:nvSpPr>
          <p:cNvPr id="14" name="Title 1">
            <a:extLst>
              <a:ext uri="{FF2B5EF4-FFF2-40B4-BE49-F238E27FC236}">
                <a16:creationId xmlns:a16="http://schemas.microsoft.com/office/drawing/2014/main" id="{BEF3D07D-D8E6-554B-8369-48AA029F9D58}"/>
              </a:ext>
            </a:extLst>
          </p:cNvPr>
          <p:cNvSpPr>
            <a:spLocks noGrp="1"/>
          </p:cNvSpPr>
          <p:nvPr>
            <p:ph type="title" hasCustomPrompt="1"/>
          </p:nvPr>
        </p:nvSpPr>
        <p:spPr bwMode="blackWhite">
          <a:xfrm>
            <a:off x="-1" y="0"/>
            <a:ext cx="4096753" cy="6858000"/>
          </a:xfrm>
          <a:prstGeom prst="rect">
            <a:avLst/>
          </a:prstGeom>
          <a:noFill/>
          <a:ln w="9525">
            <a:noFill/>
          </a:ln>
        </p:spPr>
        <p:txBody>
          <a:bodyPr lIns="612000" tIns="274320" rIns="360000" bIns="137160" anchor="ctr">
            <a:noAutofit/>
          </a:bodyPr>
          <a:lstStyle>
            <a:lvl1pPr marL="0" algn="l" defTabSz="545417" rtl="0" eaLnBrk="1" fontAlgn="auto" latinLnBrk="0" hangingPunct="1">
              <a:lnSpc>
                <a:spcPts val="3579"/>
              </a:lnSpc>
              <a:spcBef>
                <a:spcPts val="0"/>
              </a:spcBef>
              <a:spcAft>
                <a:spcPts val="0"/>
              </a:spcAft>
              <a:defRPr lang="en-US" sz="2386" b="1" i="0" kern="1200" baseline="0" dirty="0">
                <a:solidFill>
                  <a:srgbClr val="015EB7"/>
                </a:solidFill>
                <a:latin typeface="Arial" panose="020B0604020202020204" pitchFamily="34" charset="0"/>
                <a:ea typeface="+mj-ea"/>
                <a:cs typeface="Arial" panose="020B0604020202020204" pitchFamily="34" charset="0"/>
                <a:sym typeface="+mj-lt"/>
              </a:defRPr>
            </a:lvl1pPr>
          </a:lstStyle>
          <a:p>
            <a:r>
              <a:rPr lang="en-US"/>
              <a:t>Click to add section title</a:t>
            </a: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20482"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pic>
        <p:nvPicPr>
          <p:cNvPr id="7" name="Picture 6">
            <a:extLst>
              <a:ext uri="{FF2B5EF4-FFF2-40B4-BE49-F238E27FC236}">
                <a16:creationId xmlns:a16="http://schemas.microsoft.com/office/drawing/2014/main" id="{2EC86D35-C6D0-EB42-84A7-4AF8EB5EE039}"/>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29247693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D. Section header 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21506"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1"/>
          <p:cNvSpPr>
            <a:spLocks noGrp="1"/>
          </p:cNvSpPr>
          <p:nvPr>
            <p:ph type="title" hasCustomPrompt="1"/>
          </p:nvPr>
        </p:nvSpPr>
        <p:spPr bwMode="blackWhite">
          <a:xfrm>
            <a:off x="471490" y="2089807"/>
            <a:ext cx="7215368" cy="3201026"/>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0" tIns="274320" rIns="274320" bIns="137160" anchor="b">
            <a:noAutofit/>
          </a:bodyPr>
          <a:lstStyle>
            <a:lvl1pPr marL="0" algn="l" defTabSz="545417" rtl="0" eaLnBrk="1" fontAlgn="auto" latinLnBrk="0" hangingPunct="1">
              <a:lnSpc>
                <a:spcPts val="3579"/>
              </a:lnSpc>
              <a:spcBef>
                <a:spcPts val="0"/>
              </a:spcBef>
              <a:spcAft>
                <a:spcPts val="0"/>
              </a:spcAft>
              <a:defRPr lang="en-US" sz="2624" kern="1200" baseline="0" dirty="0">
                <a:solidFill>
                  <a:schemeClr val="tx2"/>
                </a:solidFill>
                <a:latin typeface="+mj-lt"/>
                <a:ea typeface="+mj-ea"/>
                <a:cs typeface="+mj-cs"/>
                <a:sym typeface="+mj-lt"/>
              </a:defRPr>
            </a:lvl1pPr>
          </a:lstStyle>
          <a:p>
            <a:r>
              <a:rPr lang="en-US"/>
              <a:t>Click to add section title</a:t>
            </a:r>
          </a:p>
        </p:txBody>
      </p:sp>
      <p:pic>
        <p:nvPicPr>
          <p:cNvPr id="7" name="Picture 6">
            <a:extLst>
              <a:ext uri="{FF2B5EF4-FFF2-40B4-BE49-F238E27FC236}">
                <a16:creationId xmlns:a16="http://schemas.microsoft.com/office/drawing/2014/main" id="{1246E0A1-55C5-9F48-AB9A-07365FDE8801}"/>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23056903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D. Section header box">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BE05838-18E0-0745-BC8E-90F00080367B}"/>
              </a:ext>
            </a:extLst>
          </p:cNvPr>
          <p:cNvSpPr/>
          <p:nvPr userDrawn="1"/>
        </p:nvSpPr>
        <p:spPr>
          <a:xfrm flipH="1">
            <a:off x="0" y="2"/>
            <a:ext cx="4096752" cy="6857999"/>
          </a:xfrm>
          <a:prstGeom prst="rect">
            <a:avLst/>
          </a:prstGeom>
          <a:solidFill>
            <a:srgbClr val="0063BD"/>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l"/>
            <a:endParaRPr lang="en-GB" sz="716">
              <a:solidFill>
                <a:srgbClr val="FFFFFF"/>
              </a:solidFill>
            </a:endParaRPr>
          </a:p>
        </p:txBody>
      </p:sp>
      <p:sp>
        <p:nvSpPr>
          <p:cNvPr id="8" name="Title 1"/>
          <p:cNvSpPr>
            <a:spLocks noGrp="1"/>
          </p:cNvSpPr>
          <p:nvPr>
            <p:ph type="title" hasCustomPrompt="1"/>
          </p:nvPr>
        </p:nvSpPr>
        <p:spPr bwMode="blackWhite">
          <a:xfrm>
            <a:off x="0" y="0"/>
            <a:ext cx="4096751" cy="6858000"/>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612000" tIns="274320" rIns="360000" bIns="137160" anchor="ctr">
            <a:noAutofit/>
          </a:bodyPr>
          <a:lstStyle>
            <a:lvl1pPr marL="0" algn="l" defTabSz="545417" rtl="0" eaLnBrk="1" fontAlgn="auto" latinLnBrk="0" hangingPunct="1">
              <a:lnSpc>
                <a:spcPts val="3579"/>
              </a:lnSpc>
              <a:spcBef>
                <a:spcPts val="0"/>
              </a:spcBef>
              <a:spcAft>
                <a:spcPts val="0"/>
              </a:spcAft>
              <a:defRPr lang="en-US" sz="2386" b="1" i="0" kern="1200" baseline="0" dirty="0">
                <a:solidFill>
                  <a:schemeClr val="bg1"/>
                </a:solidFill>
                <a:latin typeface="Arial" panose="020B0604020202020204" pitchFamily="34" charset="0"/>
                <a:ea typeface="+mj-ea"/>
                <a:cs typeface="Arial" panose="020B0604020202020204" pitchFamily="34" charset="0"/>
                <a:sym typeface="+mj-lt"/>
              </a:defRPr>
            </a:lvl1pPr>
          </a:lstStyle>
          <a:p>
            <a:r>
              <a:rPr lang="en-US"/>
              <a:t>Click to add section title</a:t>
            </a: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5122"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21" name="TextBox 20">
            <a:extLst>
              <a:ext uri="{FF2B5EF4-FFF2-40B4-BE49-F238E27FC236}">
                <a16:creationId xmlns:a16="http://schemas.microsoft.com/office/drawing/2014/main" id="{0B7ECD04-311D-E640-9F94-0D969B65D0FA}"/>
              </a:ext>
            </a:extLst>
          </p:cNvPr>
          <p:cNvSpPr txBox="1"/>
          <p:nvPr userDrawn="1"/>
        </p:nvSpPr>
        <p:spPr>
          <a:xfrm>
            <a:off x="4209098" y="6526530"/>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54541" tIns="27271" rIns="54541" bIns="27271" numCol="1" spcCol="0" rtlCol="0" fromWordArt="0" anchor="ctr" anchorCtr="0" forceAA="0" compatLnSpc="1">
            <a:prstTxWarp prst="textNoShape">
              <a:avLst/>
            </a:prstTxWarp>
            <a:noAutofit/>
          </a:bodyPr>
          <a:lstStyle/>
          <a:p>
            <a:pPr algn="ctr"/>
            <a:endParaRPr lang="en-GB" sz="1014">
              <a:solidFill>
                <a:srgbClr val="425563"/>
              </a:solidFill>
            </a:endParaRPr>
          </a:p>
        </p:txBody>
      </p:sp>
      <p:pic>
        <p:nvPicPr>
          <p:cNvPr id="9" name="Picture 8">
            <a:extLst>
              <a:ext uri="{FF2B5EF4-FFF2-40B4-BE49-F238E27FC236}">
                <a16:creationId xmlns:a16="http://schemas.microsoft.com/office/drawing/2014/main" id="{2E3B8861-5E91-CD40-92D6-31E27C0378D3}"/>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6672278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5_D. Section header box">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CDDBBA2-39FB-E74D-8747-3D9F14F53F87}"/>
              </a:ext>
            </a:extLst>
          </p:cNvPr>
          <p:cNvSpPr/>
          <p:nvPr userDrawn="1"/>
        </p:nvSpPr>
        <p:spPr>
          <a:xfrm>
            <a:off x="0" y="0"/>
            <a:ext cx="9144000" cy="6858000"/>
          </a:xfrm>
          <a:prstGeom prst="rect">
            <a:avLst/>
          </a:prstGeom>
          <a:solidFill>
            <a:srgbClr val="005EB8"/>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22530"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1"/>
          <p:cNvSpPr>
            <a:spLocks noGrp="1"/>
          </p:cNvSpPr>
          <p:nvPr>
            <p:ph type="title" hasCustomPrompt="1"/>
          </p:nvPr>
        </p:nvSpPr>
        <p:spPr bwMode="blackWhite">
          <a:xfrm>
            <a:off x="471490" y="2089807"/>
            <a:ext cx="7215368" cy="3201026"/>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0" tIns="274320" rIns="274320" bIns="137160" anchor="b">
            <a:noAutofit/>
          </a:bodyPr>
          <a:lstStyle>
            <a:lvl1pPr marL="0" algn="l" defTabSz="545417" rtl="0" eaLnBrk="1" fontAlgn="auto" latinLnBrk="0" hangingPunct="1">
              <a:lnSpc>
                <a:spcPts val="3579"/>
              </a:lnSpc>
              <a:spcBef>
                <a:spcPts val="0"/>
              </a:spcBef>
              <a:spcAft>
                <a:spcPts val="0"/>
              </a:spcAft>
              <a:defRPr lang="en-US" sz="2624" kern="1200" baseline="0" dirty="0">
                <a:solidFill>
                  <a:schemeClr val="bg1"/>
                </a:solidFill>
                <a:latin typeface="+mj-lt"/>
                <a:ea typeface="+mj-ea"/>
                <a:cs typeface="+mj-cs"/>
                <a:sym typeface="+mj-lt"/>
              </a:defRPr>
            </a:lvl1pPr>
          </a:lstStyle>
          <a:p>
            <a:r>
              <a:rPr lang="en-US"/>
              <a:t>Click to add section title</a:t>
            </a:r>
          </a:p>
        </p:txBody>
      </p:sp>
      <p:grpSp>
        <p:nvGrpSpPr>
          <p:cNvPr id="14" name="Group 13">
            <a:extLst>
              <a:ext uri="{FF2B5EF4-FFF2-40B4-BE49-F238E27FC236}">
                <a16:creationId xmlns:a16="http://schemas.microsoft.com/office/drawing/2014/main" id="{558080F8-C1D3-8742-BEB0-9803EA354297}"/>
              </a:ext>
            </a:extLst>
          </p:cNvPr>
          <p:cNvGrpSpPr/>
          <p:nvPr userDrawn="1"/>
        </p:nvGrpSpPr>
        <p:grpSpPr>
          <a:xfrm>
            <a:off x="8021579" y="208855"/>
            <a:ext cx="1076799" cy="484124"/>
            <a:chOff x="4871268" y="494342"/>
            <a:chExt cx="1435732" cy="484124"/>
          </a:xfrm>
        </p:grpSpPr>
        <p:sp>
          <p:nvSpPr>
            <p:cNvPr id="15" name="TextBox 14">
              <a:extLst>
                <a:ext uri="{FF2B5EF4-FFF2-40B4-BE49-F238E27FC236}">
                  <a16:creationId xmlns:a16="http://schemas.microsoft.com/office/drawing/2014/main" id="{D18D11AE-71C7-3E49-B33A-275EB4ED8531}"/>
                </a:ext>
              </a:extLst>
            </p:cNvPr>
            <p:cNvSpPr txBox="1"/>
            <p:nvPr userDrawn="1"/>
          </p:nvSpPr>
          <p:spPr>
            <a:xfrm>
              <a:off x="4871268" y="726721"/>
              <a:ext cx="1435732" cy="25174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716" b="1" spc="0" baseline="0">
                  <a:solidFill>
                    <a:schemeClr val="bg1"/>
                  </a:solidFill>
                </a:rPr>
                <a:t>Test and Trace</a:t>
              </a:r>
            </a:p>
          </p:txBody>
        </p:sp>
        <p:pic>
          <p:nvPicPr>
            <p:cNvPr id="16" name="Picture 5">
              <a:extLst>
                <a:ext uri="{FF2B5EF4-FFF2-40B4-BE49-F238E27FC236}">
                  <a16:creationId xmlns:a16="http://schemas.microsoft.com/office/drawing/2014/main" id="{031E72F9-9F0D-B449-A8D3-ED18090E1837}"/>
                </a:ext>
              </a:extLst>
            </p:cNvPr>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l="4747" t="8205" r="5233" b="11547"/>
            <a:stretch/>
          </p:blipFill>
          <p:spPr bwMode="auto">
            <a:xfrm>
              <a:off x="5548679" y="494342"/>
              <a:ext cx="566577" cy="23238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extBox 1">
            <a:extLst>
              <a:ext uri="{FF2B5EF4-FFF2-40B4-BE49-F238E27FC236}">
                <a16:creationId xmlns:a16="http://schemas.microsoft.com/office/drawing/2014/main" id="{D2D2D7CC-4676-8045-9CD3-8B6577A1A0AF}"/>
              </a:ext>
            </a:extLst>
          </p:cNvPr>
          <p:cNvSpPr txBox="1"/>
          <p:nvPr userDrawn="1"/>
        </p:nvSpPr>
        <p:spPr>
          <a:xfrm>
            <a:off x="4555672" y="6520543"/>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54541" tIns="27271" rIns="54541" bIns="27271" numCol="1" spcCol="0" rtlCol="0" fromWordArt="0" anchor="ctr" anchorCtr="0" forceAA="0" compatLnSpc="1">
            <a:prstTxWarp prst="textNoShape">
              <a:avLst/>
            </a:prstTxWarp>
            <a:noAutofit/>
          </a:bodyPr>
          <a:lstStyle/>
          <a:p>
            <a:pPr algn="ctr"/>
            <a:endParaRPr lang="en-GB" sz="1014">
              <a:solidFill>
                <a:srgbClr val="425563"/>
              </a:solidFill>
            </a:endParaRPr>
          </a:p>
        </p:txBody>
      </p:sp>
      <p:sp>
        <p:nvSpPr>
          <p:cNvPr id="12" name="TextBox 11">
            <a:extLst>
              <a:ext uri="{FF2B5EF4-FFF2-40B4-BE49-F238E27FC236}">
                <a16:creationId xmlns:a16="http://schemas.microsoft.com/office/drawing/2014/main" id="{B715DAE0-5741-4B40-86A7-C0BD9D1109CD}"/>
              </a:ext>
            </a:extLst>
          </p:cNvPr>
          <p:cNvSpPr txBox="1"/>
          <p:nvPr userDrawn="1"/>
        </p:nvSpPr>
        <p:spPr>
          <a:xfrm>
            <a:off x="8283288" y="6176965"/>
            <a:ext cx="727364" cy="681037"/>
          </a:xfrm>
          <a:prstGeom prst="rect">
            <a:avLst/>
          </a:prstGeom>
          <a:noFill/>
          <a:ln>
            <a:noFill/>
          </a:ln>
        </p:spPr>
        <p:txBody>
          <a:bodyPr spcFirstLastPara="1" wrap="square" lIns="54532" tIns="21473" rIns="54532" bIns="21473" anchor="ctr" anchorCtr="0">
            <a:noAutofit/>
          </a:bodyPr>
          <a:lstStyle>
            <a:defPPr>
              <a:defRPr lang="en-US"/>
            </a:defPPr>
            <a:lvl1pPr marR="0" lvl="0" indent="0" algn="r">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defRPr>
            </a:lvl1pPr>
          </a:lstStyle>
          <a:p>
            <a:pPr lvl="0"/>
            <a:fld id="{DFCF27A5-1A5B-48D3-A060-2758FFBB1ADD}" type="slidenum">
              <a:rPr lang="en-US" sz="716" smtClean="0">
                <a:solidFill>
                  <a:schemeClr val="bg1"/>
                </a:solidFill>
                <a:latin typeface="+mn-lt"/>
                <a:ea typeface="+mn-ea"/>
                <a:cs typeface="+mn-cs"/>
                <a:sym typeface="+mn-lt"/>
              </a:rPr>
              <a:pPr lvl="0"/>
              <a:t>‹#›</a:t>
            </a:fld>
            <a:endParaRPr lang="en-US" sz="716">
              <a:solidFill>
                <a:schemeClr val="bg1"/>
              </a:solidFill>
              <a:latin typeface="+mn-lt"/>
              <a:ea typeface="+mn-ea"/>
              <a:cs typeface="+mn-cs"/>
              <a:sym typeface="+mn-lt"/>
            </a:endParaRPr>
          </a:p>
        </p:txBody>
      </p:sp>
    </p:spTree>
    <p:extLst>
      <p:ext uri="{BB962C8B-B14F-4D97-AF65-F5344CB8AC3E}">
        <p14:creationId xmlns:p14="http://schemas.microsoft.com/office/powerpoint/2010/main" val="23957963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D.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83126-25E7-42D8-B799-608CFD4DF6C3}"/>
              </a:ext>
            </a:extLst>
          </p:cNvPr>
          <p:cNvSpPr>
            <a:spLocks noGrp="1"/>
          </p:cNvSpPr>
          <p:nvPr>
            <p:ph type="title" hasCustomPrompt="1"/>
          </p:nvPr>
        </p:nvSpPr>
        <p:spPr>
          <a:xfrm>
            <a:off x="472502" y="914620"/>
            <a:ext cx="7563287" cy="198324"/>
          </a:xfrm>
        </p:spPr>
        <p:txBody>
          <a:bodyPr/>
          <a:lstStyle>
            <a:lvl1pPr>
              <a:defRPr>
                <a:solidFill>
                  <a:srgbClr val="005EB8"/>
                </a:solidFill>
                <a:latin typeface="+mj-lt"/>
                <a:ea typeface="+mj-ea"/>
                <a:cs typeface="+mj-cs"/>
                <a:sym typeface="+mj-lt"/>
              </a:defRPr>
            </a:lvl1pPr>
          </a:lstStyle>
          <a:p>
            <a:r>
              <a:rPr lang="en-US"/>
              <a:t>Click to add title</a:t>
            </a:r>
          </a:p>
        </p:txBody>
      </p:sp>
      <p:graphicFrame>
        <p:nvGraphicFramePr>
          <p:cNvPr id="5" name="Object 4"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23554" name="think-cell Slide" r:id="rId5" imgW="286" imgH="286" progId="TCLayout.ActiveDocument.1">
                  <p:embed/>
                </p:oleObj>
              </mc:Choice>
              <mc:Fallback>
                <p:oleObj name="think-cell Slide" r:id="rId5" imgW="286" imgH="286" progId="TCLayout.ActiveDocument.1">
                  <p:embed/>
                  <p:pic>
                    <p:nvPicPr>
                      <p:cNvPr id="5" name="Object 4"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9" name="Rectangle 8"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432"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6" name="Text Placeholder 5">
            <a:extLst>
              <a:ext uri="{FF2B5EF4-FFF2-40B4-BE49-F238E27FC236}">
                <a16:creationId xmlns:a16="http://schemas.microsoft.com/office/drawing/2014/main" id="{FAD1DA01-0E73-44DE-A132-B4FF1E70A315}"/>
              </a:ext>
            </a:extLst>
          </p:cNvPr>
          <p:cNvSpPr>
            <a:spLocks noGrp="1"/>
          </p:cNvSpPr>
          <p:nvPr>
            <p:ph type="body" sz="quarter" idx="10" hasCustomPrompt="1"/>
          </p:nvPr>
        </p:nvSpPr>
        <p:spPr>
          <a:xfrm>
            <a:off x="472050" y="1616979"/>
            <a:ext cx="8200463" cy="3895927"/>
          </a:xfrm>
        </p:spPr>
        <p:txBody>
          <a:bodyPr/>
          <a:lstStyle>
            <a:lvl1pPr>
              <a:lnSpc>
                <a:spcPct val="100000"/>
              </a:lnSpc>
              <a:spcBef>
                <a:spcPts val="0"/>
              </a:spcBef>
              <a:spcAft>
                <a:spcPts val="0"/>
              </a:spcAft>
              <a:defRPr>
                <a:latin typeface="+mn-lt"/>
                <a:ea typeface="+mn-ea"/>
                <a:cs typeface="+mn-cs"/>
                <a:sym typeface="+mn-lt"/>
              </a:defRPr>
            </a:lvl1pPr>
            <a:lvl2pPr>
              <a:lnSpc>
                <a:spcPct val="100000"/>
              </a:lnSpc>
              <a:spcBef>
                <a:spcPts val="0"/>
              </a:spcBef>
              <a:spcAft>
                <a:spcPts val="0"/>
              </a:spcAft>
              <a:defRPr>
                <a:latin typeface="+mn-lt"/>
                <a:ea typeface="+mn-ea"/>
                <a:cs typeface="+mn-cs"/>
                <a:sym typeface="+mn-lt"/>
              </a:defRPr>
            </a:lvl2pPr>
            <a:lvl3pPr>
              <a:lnSpc>
                <a:spcPct val="100000"/>
              </a:lnSpc>
              <a:spcBef>
                <a:spcPts val="0"/>
              </a:spcBef>
              <a:spcAft>
                <a:spcPts val="0"/>
              </a:spcAft>
              <a:defRPr>
                <a:latin typeface="+mn-lt"/>
                <a:ea typeface="+mn-ea"/>
                <a:cs typeface="+mn-cs"/>
                <a:sym typeface="+mn-lt"/>
              </a:defRPr>
            </a:lvl3pPr>
            <a:lvl4pPr>
              <a:lnSpc>
                <a:spcPct val="100000"/>
              </a:lnSpc>
              <a:spcBef>
                <a:spcPts val="0"/>
              </a:spcBef>
              <a:spcAft>
                <a:spcPts val="0"/>
              </a:spcAft>
              <a:defRPr>
                <a:latin typeface="+mn-lt"/>
                <a:ea typeface="+mn-ea"/>
                <a:cs typeface="+mn-cs"/>
                <a:sym typeface="+mn-lt"/>
              </a:defRPr>
            </a:lvl4pPr>
            <a:lvl5pPr>
              <a:lnSpc>
                <a:spcPct val="100000"/>
              </a:lnSpc>
              <a:spcBef>
                <a:spcPts val="0"/>
              </a:spcBef>
              <a:spcAft>
                <a:spcPts val="0"/>
              </a:spcAft>
              <a:defRPr>
                <a:latin typeface="+mn-lt"/>
                <a:ea typeface="+mn-ea"/>
                <a:cs typeface="+mn-cs"/>
                <a:sym typeface="+mn-lt"/>
              </a:defRPr>
            </a:lvl5pPr>
          </a:lstStyle>
          <a:p>
            <a:pPr lvl="0"/>
            <a:r>
              <a:rPr lang="en-US"/>
              <a:t>Text</a:t>
            </a:r>
          </a:p>
        </p:txBody>
      </p:sp>
      <p:pic>
        <p:nvPicPr>
          <p:cNvPr id="7" name="Picture 6">
            <a:extLst>
              <a:ext uri="{FF2B5EF4-FFF2-40B4-BE49-F238E27FC236}">
                <a16:creationId xmlns:a16="http://schemas.microsoft.com/office/drawing/2014/main" id="{637150D2-E389-5E43-A980-4629C34B4CE9}"/>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25071230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96"/>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24578" name="think-cell Slide" r:id="rId4" imgW="286" imgH="286" progId="TCLayout.ActiveDocument.1">
                  <p:embed/>
                </p:oleObj>
              </mc:Choice>
              <mc:Fallback>
                <p:oleObj name="think-cell Slide" r:id="rId4" imgW="286" imgH="286" progId="TCLayout.ActiveDocument.1">
                  <p:embed/>
                  <p:pic>
                    <p:nvPicPr>
                      <p:cNvPr id="2" name="Object 1" hidden="1"/>
                      <p:cNvPicPr/>
                      <p:nvPr/>
                    </p:nvPicPr>
                    <p:blipFill>
                      <a:blip r:embed="rId5"/>
                      <a:stretch>
                        <a:fillRect/>
                      </a:stretch>
                    </p:blipFill>
                    <p:spPr>
                      <a:xfrm>
                        <a:off x="1191" y="1589"/>
                        <a:ext cx="1191" cy="1588"/>
                      </a:xfrm>
                      <a:prstGeom prst="rect">
                        <a:avLst/>
                      </a:prstGeom>
                    </p:spPr>
                  </p:pic>
                </p:oleObj>
              </mc:Fallback>
            </mc:AlternateContent>
          </a:graphicData>
        </a:graphic>
      </p:graphicFrame>
      <p:sp>
        <p:nvSpPr>
          <p:cNvPr id="97" name="Google Shape;97;p17"/>
          <p:cNvSpPr txBox="1">
            <a:spLocks noGrp="1"/>
          </p:cNvSpPr>
          <p:nvPr>
            <p:ph type="title"/>
          </p:nvPr>
        </p:nvSpPr>
        <p:spPr>
          <a:xfrm>
            <a:off x="311700" y="593367"/>
            <a:ext cx="7418459" cy="763600"/>
          </a:xfrm>
          <a:prstGeom prst="rect">
            <a:avLst/>
          </a:prstGeom>
          <a:noFill/>
          <a:ln>
            <a:noFill/>
          </a:ln>
        </p:spPr>
        <p:txBody>
          <a:bodyPr spcFirstLastPara="1" wrap="square" lIns="121900" tIns="121900" rIns="121900" bIns="121900" anchor="t" anchorCtr="0">
            <a:noAutofit/>
          </a:bodyPr>
          <a:lstStyle>
            <a:lvl1pPr lvl="0" algn="l">
              <a:lnSpc>
                <a:spcPct val="100000"/>
              </a:lnSpc>
              <a:spcBef>
                <a:spcPts val="0"/>
              </a:spcBef>
              <a:spcAft>
                <a:spcPts val="0"/>
              </a:spcAft>
              <a:buSzPts val="3700"/>
              <a:buNone/>
              <a:defRPr>
                <a:latin typeface="+mj-lt"/>
                <a:ea typeface="+mj-ea"/>
                <a:cs typeface="+mj-cs"/>
                <a:sym typeface="+mj-lt"/>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98" name="Google Shape;98;p17"/>
          <p:cNvSpPr txBox="1">
            <a:spLocks noGrp="1"/>
          </p:cNvSpPr>
          <p:nvPr>
            <p:ph type="body" idx="1"/>
          </p:nvPr>
        </p:nvSpPr>
        <p:spPr>
          <a:xfrm>
            <a:off x="311700" y="1536633"/>
            <a:ext cx="8520600" cy="4555200"/>
          </a:xfrm>
          <a:prstGeom prst="rect">
            <a:avLst/>
          </a:prstGeom>
          <a:noFill/>
          <a:ln>
            <a:noFill/>
          </a:ln>
        </p:spPr>
        <p:txBody>
          <a:bodyPr spcFirstLastPara="1" wrap="square" lIns="121900" tIns="121900" rIns="121900" bIns="121900" anchor="t" anchorCtr="0">
            <a:noAutofit/>
          </a:bodyPr>
          <a:lstStyle>
            <a:lvl1pPr marL="45452" lvl="0" indent="0" algn="l">
              <a:lnSpc>
                <a:spcPct val="115000"/>
              </a:lnSpc>
              <a:spcBef>
                <a:spcPts val="0"/>
              </a:spcBef>
              <a:spcAft>
                <a:spcPts val="0"/>
              </a:spcAft>
              <a:buSzPts val="2400"/>
              <a:buFont typeface="Arial" panose="020B0604020202020204" pitchFamily="34" charset="0"/>
              <a:buNone/>
              <a:defRPr sz="954">
                <a:latin typeface="+mn-lt"/>
                <a:ea typeface="+mn-ea"/>
                <a:cs typeface="+mn-cs"/>
                <a:sym typeface="+mn-lt"/>
              </a:defRPr>
            </a:lvl1pPr>
            <a:lvl2pPr marL="545417" lvl="1" indent="-208319" algn="l">
              <a:lnSpc>
                <a:spcPct val="115000"/>
              </a:lnSpc>
              <a:spcBef>
                <a:spcPts val="1253"/>
              </a:spcBef>
              <a:spcAft>
                <a:spcPts val="0"/>
              </a:spcAft>
              <a:buSzPts val="1900"/>
              <a:buChar char="○"/>
              <a:defRPr/>
            </a:lvl2pPr>
            <a:lvl3pPr marL="818125" lvl="2" indent="-208319" algn="l">
              <a:lnSpc>
                <a:spcPct val="115000"/>
              </a:lnSpc>
              <a:spcBef>
                <a:spcPts val="1253"/>
              </a:spcBef>
              <a:spcAft>
                <a:spcPts val="0"/>
              </a:spcAft>
              <a:buSzPts val="1900"/>
              <a:buChar char="■"/>
              <a:defRPr/>
            </a:lvl3pPr>
            <a:lvl4pPr marL="1090834" lvl="3" indent="-208319" algn="l">
              <a:lnSpc>
                <a:spcPct val="115000"/>
              </a:lnSpc>
              <a:spcBef>
                <a:spcPts val="1253"/>
              </a:spcBef>
              <a:spcAft>
                <a:spcPts val="0"/>
              </a:spcAft>
              <a:buSzPts val="1900"/>
              <a:buChar char="●"/>
              <a:defRPr/>
            </a:lvl4pPr>
            <a:lvl5pPr marL="1363542" lvl="4" indent="-208319" algn="l">
              <a:lnSpc>
                <a:spcPct val="115000"/>
              </a:lnSpc>
              <a:spcBef>
                <a:spcPts val="1253"/>
              </a:spcBef>
              <a:spcAft>
                <a:spcPts val="0"/>
              </a:spcAft>
              <a:buSzPts val="1900"/>
              <a:buChar char="○"/>
              <a:defRPr/>
            </a:lvl5pPr>
            <a:lvl6pPr marL="1636250" lvl="5" indent="-208319" algn="l">
              <a:lnSpc>
                <a:spcPct val="115000"/>
              </a:lnSpc>
              <a:spcBef>
                <a:spcPts val="1253"/>
              </a:spcBef>
              <a:spcAft>
                <a:spcPts val="0"/>
              </a:spcAft>
              <a:buSzPts val="1900"/>
              <a:buChar char="■"/>
              <a:defRPr/>
            </a:lvl6pPr>
            <a:lvl7pPr marL="1908959" lvl="6" indent="-208319" algn="l">
              <a:lnSpc>
                <a:spcPct val="115000"/>
              </a:lnSpc>
              <a:spcBef>
                <a:spcPts val="1253"/>
              </a:spcBef>
              <a:spcAft>
                <a:spcPts val="0"/>
              </a:spcAft>
              <a:buSzPts val="1900"/>
              <a:buChar char="●"/>
              <a:defRPr/>
            </a:lvl7pPr>
            <a:lvl8pPr marL="2181667" lvl="7" indent="-208319" algn="l">
              <a:lnSpc>
                <a:spcPct val="115000"/>
              </a:lnSpc>
              <a:spcBef>
                <a:spcPts val="1253"/>
              </a:spcBef>
              <a:spcAft>
                <a:spcPts val="0"/>
              </a:spcAft>
              <a:buSzPts val="1900"/>
              <a:buChar char="○"/>
              <a:defRPr/>
            </a:lvl8pPr>
            <a:lvl9pPr marL="2454375" lvl="8" indent="-208319" algn="l">
              <a:lnSpc>
                <a:spcPct val="115000"/>
              </a:lnSpc>
              <a:spcBef>
                <a:spcPts val="1253"/>
              </a:spcBef>
              <a:spcAft>
                <a:spcPts val="1253"/>
              </a:spcAft>
              <a:buSzPts val="1900"/>
              <a:buChar char="■"/>
              <a:defRPr/>
            </a:lvl9pPr>
          </a:lstStyle>
          <a:p>
            <a:endParaRPr/>
          </a:p>
        </p:txBody>
      </p:sp>
      <p:sp>
        <p:nvSpPr>
          <p:cNvPr id="7" name="Rectangle 6">
            <a:extLst>
              <a:ext uri="{FF2B5EF4-FFF2-40B4-BE49-F238E27FC236}">
                <a16:creationId xmlns:a16="http://schemas.microsoft.com/office/drawing/2014/main" id="{B5AFDA9D-4761-44EC-9D87-01F09FAF2387}"/>
              </a:ext>
            </a:extLst>
          </p:cNvPr>
          <p:cNvSpPr/>
          <p:nvPr userDrawn="1"/>
        </p:nvSpPr>
        <p:spPr>
          <a:xfrm>
            <a:off x="6786562" y="6477002"/>
            <a:ext cx="1328738" cy="200025"/>
          </a:xfrm>
          <a:prstGeom prst="rect">
            <a:avLst/>
          </a:prstGeom>
          <a:solidFill>
            <a:schemeClr val="bg1"/>
          </a:solidFill>
          <a:ln w="9525" cap="rnd" cmpd="sng" algn="ctr">
            <a:solidFill>
              <a:schemeClr val="bg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spTree>
    <p:extLst>
      <p:ext uri="{BB962C8B-B14F-4D97-AF65-F5344CB8AC3E}">
        <p14:creationId xmlns:p14="http://schemas.microsoft.com/office/powerpoint/2010/main" val="15760850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P TOC">
    <p:spTree>
      <p:nvGrpSpPr>
        <p:cNvPr id="1" name=""/>
        <p:cNvGrpSpPr/>
        <p:nvPr/>
      </p:nvGrpSpPr>
      <p:grpSpPr>
        <a:xfrm>
          <a:off x="0" y="0"/>
          <a:ext cx="0" cy="0"/>
          <a:chOff x="0" y="0"/>
          <a:chExt cx="0" cy="0"/>
        </a:xfrm>
      </p:grpSpPr>
      <p:sp>
        <p:nvSpPr>
          <p:cNvPr id="31" name="SP Agenda Notice" hidden="1"/>
          <p:cNvSpPr>
            <a:spLocks noGrp="1"/>
          </p:cNvSpPr>
          <p:nvPr>
            <p:ph sz="quarter" idx="13" hasCustomPrompt="1"/>
          </p:nvPr>
        </p:nvSpPr>
        <p:spPr>
          <a:xfrm>
            <a:off x="9258300" y="48315"/>
            <a:ext cx="2327400" cy="0"/>
          </a:xfrm>
          <a:prstGeom prst="rect">
            <a:avLst/>
          </a:prstGeom>
          <a:solidFill>
            <a:schemeClr val="accent2"/>
          </a:solidFill>
        </p:spPr>
        <p:txBody>
          <a:bodyPr>
            <a:noAutofit/>
          </a:bodyPr>
          <a:lstStyle>
            <a:lvl1pPr marL="0" indent="0">
              <a:buFontTx/>
              <a:buNone/>
              <a:defRPr sz="477" b="0" i="0" baseline="0">
                <a:solidFill>
                  <a:schemeClr val="tx1"/>
                </a:solidFill>
              </a:defRPr>
            </a:lvl1pPr>
            <a:lvl2pPr marL="102976" marR="0" indent="-102266" algn="l" defTabSz="408343" rtl="0" eaLnBrk="1" fontAlgn="base" latinLnBrk="0" hangingPunct="1">
              <a:lnSpc>
                <a:spcPct val="100000"/>
              </a:lnSpc>
              <a:spcBef>
                <a:spcPct val="0"/>
              </a:spcBef>
              <a:spcAft>
                <a:spcPts val="0"/>
              </a:spcAft>
              <a:buClrTx/>
              <a:buSzTx/>
              <a:buFont typeface="Arial" panose="020B0604020202020204" pitchFamily="34" charset="0"/>
              <a:buChar char="•"/>
              <a:tabLst/>
              <a:defRPr sz="477" baseline="0">
                <a:solidFill>
                  <a:schemeClr val="tx1"/>
                </a:solidFill>
              </a:defRPr>
            </a:lvl2pPr>
            <a:lvl3pPr>
              <a:defRPr sz="537"/>
            </a:lvl3pPr>
            <a:lvl4pPr>
              <a:defRPr sz="537"/>
            </a:lvl4pPr>
            <a:lvl5pPr>
              <a:defRPr sz="537"/>
            </a:lvl5pPr>
          </a:lstStyle>
          <a:p>
            <a:pPr lvl="0"/>
            <a:r>
              <a:rPr lang="en-US" noProof="0"/>
              <a:t>This is the </a:t>
            </a:r>
            <a:r>
              <a:rPr lang="en-US" noProof="0" err="1"/>
              <a:t>SlideProof</a:t>
            </a:r>
            <a:r>
              <a:rPr lang="en-US" noProof="0"/>
              <a:t> Agenda Layout</a:t>
            </a:r>
          </a:p>
          <a:p>
            <a:pPr lvl="0"/>
            <a:r>
              <a:rPr lang="en-US" noProof="0"/>
              <a:t>http://www.veodin.com/slideproof/manual/agenda/</a:t>
            </a:r>
          </a:p>
          <a:p>
            <a:pPr lvl="0"/>
            <a:r>
              <a:rPr lang="en-US" noProof="0"/>
              <a:t>Use the Selection Pane (Alt+F10) to make the hidden shapes of the Agenda visible. Make sure you group them again after editing and rename them with </a:t>
            </a:r>
            <a:r>
              <a:rPr lang="en-US" noProof="0" err="1"/>
              <a:t>SlideProof</a:t>
            </a:r>
            <a:r>
              <a:rPr lang="en-US" noProof="0"/>
              <a:t> &gt; Agenda &gt; Rename Agenda Groups</a:t>
            </a:r>
          </a:p>
          <a:p>
            <a:pPr lvl="0"/>
            <a:r>
              <a:rPr lang="en-US" noProof="0"/>
              <a:t>Expected group names are:</a:t>
            </a:r>
          </a:p>
          <a:p>
            <a:pPr lvl="1"/>
            <a:endParaRPr lang="en-US" noProof="0"/>
          </a:p>
          <a:p>
            <a:pPr lvl="1"/>
            <a:r>
              <a:rPr lang="en-US" noProof="0"/>
              <a:t>SP Agenda Section - Mandatory</a:t>
            </a:r>
          </a:p>
          <a:p>
            <a:pPr lvl="1"/>
            <a:r>
              <a:rPr lang="en-US" noProof="0"/>
              <a:t>SP Agenda Section Highlight - Highlight the current section</a:t>
            </a:r>
          </a:p>
          <a:p>
            <a:pPr lvl="1"/>
            <a:r>
              <a:rPr lang="en-US" noProof="0"/>
              <a:t>SP Agenda Subsection - Mandatory if showing subsections</a:t>
            </a:r>
          </a:p>
          <a:p>
            <a:pPr lvl="1"/>
            <a:r>
              <a:rPr lang="en-US" noProof="0"/>
              <a:t>SP Agenda Subsection Highlight - Highlight the current subsection</a:t>
            </a:r>
          </a:p>
          <a:p>
            <a:pPr lvl="0"/>
            <a:r>
              <a:rPr lang="en-US" noProof="0"/>
              <a:t>Any shapes or images inside the groups will appear on the agenda pages. This notice (SP Agenda Notice) will not appear on the agenda pages.</a:t>
            </a:r>
          </a:p>
          <a:p>
            <a:pPr lvl="0"/>
            <a:r>
              <a:rPr lang="en-US" noProof="0"/>
              <a:t>Valid text placeholders are:</a:t>
            </a:r>
          </a:p>
          <a:p>
            <a:pPr lvl="1"/>
            <a:endParaRPr lang="en-US" noProof="0"/>
          </a:p>
          <a:p>
            <a:pPr lvl="1"/>
            <a:r>
              <a:rPr lang="en-US" noProof="0"/>
              <a:t>Section number:</a:t>
            </a:r>
          </a:p>
          <a:p>
            <a:pPr lvl="1"/>
            <a:r>
              <a:rPr lang="en-US" noProof="0"/>
              <a:t>&lt;N&gt; for Arabic number 1, 2, 3</a:t>
            </a:r>
          </a:p>
          <a:p>
            <a:pPr lvl="1"/>
            <a:r>
              <a:rPr lang="en-US" noProof="0"/>
              <a:t>&lt;R&gt; for Roman numeral I, II, III</a:t>
            </a:r>
          </a:p>
          <a:p>
            <a:pPr lvl="1"/>
            <a:r>
              <a:rPr lang="en-US" noProof="0"/>
              <a:t>&lt;RL&gt; for lower-case Roman numeral </a:t>
            </a:r>
            <a:r>
              <a:rPr lang="en-US" noProof="0" err="1"/>
              <a:t>i</a:t>
            </a:r>
            <a:r>
              <a:rPr lang="en-US" noProof="0"/>
              <a:t>, ii, iii</a:t>
            </a:r>
          </a:p>
          <a:p>
            <a:pPr lvl="1"/>
            <a:r>
              <a:rPr lang="en-US" noProof="0"/>
              <a:t>&lt;A&gt; for alphabetic character A, B, C</a:t>
            </a:r>
          </a:p>
          <a:p>
            <a:pPr lvl="1"/>
            <a:r>
              <a:rPr lang="en-US" noProof="0"/>
              <a:t>&lt;AL&gt; for lower-case Alphabetic character</a:t>
            </a:r>
          </a:p>
          <a:p>
            <a:pPr lvl="1"/>
            <a:r>
              <a:rPr lang="en-US" noProof="0"/>
              <a:t>&lt;TEXT&gt;</a:t>
            </a:r>
          </a:p>
          <a:p>
            <a:pPr lvl="1"/>
            <a:r>
              <a:rPr lang="en-US" noProof="0"/>
              <a:t>&lt;RESPONSIBLE&gt;</a:t>
            </a:r>
          </a:p>
          <a:p>
            <a:pPr lvl="1"/>
            <a:r>
              <a:rPr lang="en-US" noProof="0"/>
              <a:t>&lt;TIMESLOT&gt;</a:t>
            </a:r>
          </a:p>
          <a:p>
            <a:pPr lvl="1"/>
            <a:r>
              <a:rPr lang="en-US" noProof="0"/>
              <a:t>&lt;DURATION&gt; for duration</a:t>
            </a:r>
          </a:p>
          <a:p>
            <a:pPr lvl="1"/>
            <a:r>
              <a:rPr lang="en-US" noProof="0"/>
              <a:t>&lt;P&gt; for page number</a:t>
            </a:r>
          </a:p>
          <a:p>
            <a:pPr lvl="0"/>
            <a:r>
              <a:rPr lang="en-US" noProof="0"/>
              <a:t>If you want the agenda to be vertically centered on each Agenda slide, rename this layout to:</a:t>
            </a:r>
          </a:p>
          <a:p>
            <a:pPr lvl="1"/>
            <a:endParaRPr lang="en-US" noProof="0"/>
          </a:p>
          <a:p>
            <a:pPr lvl="1"/>
            <a:r>
              <a:rPr lang="en-US" noProof="0"/>
              <a:t>SP Agenda Vertical</a:t>
            </a:r>
          </a:p>
        </p:txBody>
      </p:sp>
      <p:grpSp>
        <p:nvGrpSpPr>
          <p:cNvPr id="3" name="SP Agenda Section" hidden="1"/>
          <p:cNvGrpSpPr/>
          <p:nvPr userDrawn="1"/>
        </p:nvGrpSpPr>
        <p:grpSpPr>
          <a:xfrm>
            <a:off x="1348250" y="2085632"/>
            <a:ext cx="6492956" cy="369332"/>
            <a:chOff x="1797664" y="2085631"/>
            <a:chExt cx="8657274" cy="369332"/>
          </a:xfrm>
        </p:grpSpPr>
        <p:sp>
          <p:nvSpPr>
            <p:cNvPr id="20" name="Textbox" hidden="1"/>
            <p:cNvSpPr txBox="1">
              <a:spLocks/>
            </p:cNvSpPr>
            <p:nvPr userDrawn="1"/>
          </p:nvSpPr>
          <p:spPr>
            <a:xfrm>
              <a:off x="2267220" y="2085631"/>
              <a:ext cx="3843347" cy="369332"/>
            </a:xfrm>
            <a:prstGeom prst="rect">
              <a:avLst/>
            </a:prstGeom>
            <a:noFill/>
          </p:spPr>
          <p:txBody>
            <a:bodyPr wrap="square" rtlCol="0" anchor="ctr">
              <a:normAutofit/>
            </a:bodyPr>
            <a:lstStyle/>
            <a:p>
              <a:pPr defTabSz="5567657">
                <a:tabLst>
                  <a:tab pos="5673707" algn="l"/>
                </a:tabLst>
              </a:pPr>
              <a:r>
                <a:rPr lang="en-US" sz="835"/>
                <a:t>&lt;TEXT&gt;</a:t>
              </a:r>
            </a:p>
          </p:txBody>
        </p:sp>
        <p:sp>
          <p:nvSpPr>
            <p:cNvPr id="21" name="Textbox" hidden="1"/>
            <p:cNvSpPr txBox="1">
              <a:spLocks/>
            </p:cNvSpPr>
            <p:nvPr userDrawn="1"/>
          </p:nvSpPr>
          <p:spPr>
            <a:xfrm>
              <a:off x="1797664" y="2085631"/>
              <a:ext cx="379556" cy="369332"/>
            </a:xfrm>
            <a:prstGeom prst="rect">
              <a:avLst/>
            </a:prstGeom>
            <a:noFill/>
          </p:spPr>
          <p:txBody>
            <a:bodyPr wrap="none" rtlCol="0" anchor="ctr">
              <a:noAutofit/>
            </a:bodyPr>
            <a:lstStyle/>
            <a:p>
              <a:pPr algn="ctr"/>
              <a:r>
                <a:rPr lang="en-US" sz="835"/>
                <a:t>&lt;N&gt;</a:t>
              </a:r>
            </a:p>
          </p:txBody>
        </p:sp>
        <p:sp>
          <p:nvSpPr>
            <p:cNvPr id="22" name="Textbox" hidden="1"/>
            <p:cNvSpPr txBox="1">
              <a:spLocks/>
            </p:cNvSpPr>
            <p:nvPr userDrawn="1"/>
          </p:nvSpPr>
          <p:spPr>
            <a:xfrm>
              <a:off x="9817944" y="2085631"/>
              <a:ext cx="636994" cy="369332"/>
            </a:xfrm>
            <a:prstGeom prst="rect">
              <a:avLst/>
            </a:prstGeom>
            <a:noFill/>
          </p:spPr>
          <p:txBody>
            <a:bodyPr wrap="none" rtlCol="0" anchor="ctr">
              <a:noAutofit/>
            </a:bodyPr>
            <a:lstStyle/>
            <a:p>
              <a:pPr algn="r"/>
              <a:r>
                <a:rPr lang="en-US" sz="835"/>
                <a:t>&lt;P&gt;</a:t>
              </a:r>
            </a:p>
          </p:txBody>
        </p:sp>
        <p:sp>
          <p:nvSpPr>
            <p:cNvPr id="24" name="Textbox" hidden="1"/>
            <p:cNvSpPr txBox="1">
              <a:spLocks/>
            </p:cNvSpPr>
            <p:nvPr userDrawn="1"/>
          </p:nvSpPr>
          <p:spPr>
            <a:xfrm>
              <a:off x="7696160" y="2085631"/>
              <a:ext cx="1257061" cy="369332"/>
            </a:xfrm>
            <a:prstGeom prst="rect">
              <a:avLst/>
            </a:prstGeom>
            <a:noFill/>
          </p:spPr>
          <p:txBody>
            <a:bodyPr wrap="none" rtlCol="0" anchor="ctr">
              <a:noAutofit/>
            </a:bodyPr>
            <a:lstStyle/>
            <a:p>
              <a:pPr algn="l"/>
              <a:r>
                <a:rPr lang="en-US" sz="835"/>
                <a:t>&lt;TIMESLOT&gt;</a:t>
              </a:r>
            </a:p>
          </p:txBody>
        </p:sp>
        <p:sp>
          <p:nvSpPr>
            <p:cNvPr id="28" name="Textbox" hidden="1"/>
            <p:cNvSpPr txBox="1">
              <a:spLocks/>
            </p:cNvSpPr>
            <p:nvPr userDrawn="1"/>
          </p:nvSpPr>
          <p:spPr>
            <a:xfrm>
              <a:off x="6209330" y="2085631"/>
              <a:ext cx="1388067" cy="369332"/>
            </a:xfrm>
            <a:prstGeom prst="rect">
              <a:avLst/>
            </a:prstGeom>
            <a:noFill/>
          </p:spPr>
          <p:txBody>
            <a:bodyPr wrap="none" rtlCol="0" anchor="ctr">
              <a:noAutofit/>
            </a:bodyPr>
            <a:lstStyle/>
            <a:p>
              <a:pPr algn="l"/>
              <a:r>
                <a:rPr lang="en-US" sz="835"/>
                <a:t>&lt;RESPONSIBLE&gt;</a:t>
              </a:r>
            </a:p>
          </p:txBody>
        </p:sp>
        <p:sp>
          <p:nvSpPr>
            <p:cNvPr id="29" name="Textbox" hidden="1"/>
            <p:cNvSpPr txBox="1">
              <a:spLocks/>
            </p:cNvSpPr>
            <p:nvPr userDrawn="1"/>
          </p:nvSpPr>
          <p:spPr>
            <a:xfrm>
              <a:off x="9043221" y="2085631"/>
              <a:ext cx="684723" cy="369332"/>
            </a:xfrm>
            <a:prstGeom prst="rect">
              <a:avLst/>
            </a:prstGeom>
            <a:noFill/>
          </p:spPr>
          <p:txBody>
            <a:bodyPr wrap="none" rtlCol="0" anchor="ctr">
              <a:noAutofit/>
            </a:bodyPr>
            <a:lstStyle/>
            <a:p>
              <a:pPr algn="l"/>
              <a:r>
                <a:rPr lang="en-US" sz="835"/>
                <a:t>&lt;DURATION&gt;</a:t>
              </a:r>
            </a:p>
          </p:txBody>
        </p:sp>
      </p:grpSp>
      <p:grpSp>
        <p:nvGrpSpPr>
          <p:cNvPr id="4" name="SP Agenda Section Highlight" hidden="1"/>
          <p:cNvGrpSpPr>
            <a:grpSpLocks/>
          </p:cNvGrpSpPr>
          <p:nvPr userDrawn="1"/>
        </p:nvGrpSpPr>
        <p:grpSpPr>
          <a:xfrm>
            <a:off x="1348248" y="2616964"/>
            <a:ext cx="6492956" cy="369332"/>
            <a:chOff x="1797664" y="2616963"/>
            <a:chExt cx="8657274" cy="369332"/>
          </a:xfrm>
          <a:solidFill>
            <a:schemeClr val="accent1">
              <a:lumMod val="60000"/>
              <a:lumOff val="40000"/>
            </a:schemeClr>
          </a:solidFill>
        </p:grpSpPr>
        <p:sp>
          <p:nvSpPr>
            <p:cNvPr id="32" name="Textbox" hidden="1"/>
            <p:cNvSpPr txBox="1">
              <a:spLocks/>
            </p:cNvSpPr>
            <p:nvPr userDrawn="1"/>
          </p:nvSpPr>
          <p:spPr>
            <a:xfrm>
              <a:off x="2267220" y="2616963"/>
              <a:ext cx="3843347" cy="369332"/>
            </a:xfrm>
            <a:prstGeom prst="rect">
              <a:avLst/>
            </a:prstGeom>
            <a:grpFill/>
          </p:spPr>
          <p:txBody>
            <a:bodyPr wrap="square" rtlCol="0" anchor="ctr">
              <a:normAutofit/>
            </a:bodyPr>
            <a:lstStyle/>
            <a:p>
              <a:pPr defTabSz="5567657">
                <a:tabLst>
                  <a:tab pos="5673707" algn="l"/>
                </a:tabLst>
              </a:pPr>
              <a:r>
                <a:rPr lang="en-US" sz="835" b="1"/>
                <a:t>&lt;TEXT&gt;</a:t>
              </a:r>
            </a:p>
          </p:txBody>
        </p:sp>
        <p:sp>
          <p:nvSpPr>
            <p:cNvPr id="33" name="Textbox" hidden="1"/>
            <p:cNvSpPr txBox="1">
              <a:spLocks/>
            </p:cNvSpPr>
            <p:nvPr userDrawn="1"/>
          </p:nvSpPr>
          <p:spPr>
            <a:xfrm>
              <a:off x="1797664" y="2616963"/>
              <a:ext cx="379556" cy="369332"/>
            </a:xfrm>
            <a:prstGeom prst="rect">
              <a:avLst/>
            </a:prstGeom>
            <a:grpFill/>
          </p:spPr>
          <p:txBody>
            <a:bodyPr wrap="none" rtlCol="0" anchor="ctr">
              <a:noAutofit/>
            </a:bodyPr>
            <a:lstStyle/>
            <a:p>
              <a:pPr algn="ctr"/>
              <a:r>
                <a:rPr lang="en-US" sz="835" b="1"/>
                <a:t>&lt;N&gt;</a:t>
              </a:r>
            </a:p>
          </p:txBody>
        </p:sp>
        <p:sp>
          <p:nvSpPr>
            <p:cNvPr id="34" name="Textbox" hidden="1"/>
            <p:cNvSpPr txBox="1">
              <a:spLocks/>
            </p:cNvSpPr>
            <p:nvPr userDrawn="1"/>
          </p:nvSpPr>
          <p:spPr>
            <a:xfrm>
              <a:off x="9817944" y="2616963"/>
              <a:ext cx="636994" cy="369332"/>
            </a:xfrm>
            <a:prstGeom prst="rect">
              <a:avLst/>
            </a:prstGeom>
            <a:grpFill/>
          </p:spPr>
          <p:txBody>
            <a:bodyPr wrap="none" rtlCol="0" anchor="ctr">
              <a:noAutofit/>
            </a:bodyPr>
            <a:lstStyle/>
            <a:p>
              <a:pPr algn="r"/>
              <a:r>
                <a:rPr lang="en-US" sz="835" b="1"/>
                <a:t>&lt;P&gt;</a:t>
              </a:r>
            </a:p>
          </p:txBody>
        </p:sp>
        <p:sp>
          <p:nvSpPr>
            <p:cNvPr id="35" name="Textbox" hidden="1"/>
            <p:cNvSpPr txBox="1">
              <a:spLocks/>
            </p:cNvSpPr>
            <p:nvPr userDrawn="1"/>
          </p:nvSpPr>
          <p:spPr>
            <a:xfrm>
              <a:off x="7696160" y="2616963"/>
              <a:ext cx="1257061" cy="369332"/>
            </a:xfrm>
            <a:prstGeom prst="rect">
              <a:avLst/>
            </a:prstGeom>
            <a:grpFill/>
          </p:spPr>
          <p:txBody>
            <a:bodyPr wrap="none" rtlCol="0" anchor="ctr">
              <a:noAutofit/>
            </a:bodyPr>
            <a:lstStyle/>
            <a:p>
              <a:pPr algn="l"/>
              <a:r>
                <a:rPr lang="en-US" sz="835" b="1"/>
                <a:t>&lt;TIMESLOT&gt;</a:t>
              </a:r>
            </a:p>
          </p:txBody>
        </p:sp>
        <p:sp>
          <p:nvSpPr>
            <p:cNvPr id="36" name="Textbox" hidden="1"/>
            <p:cNvSpPr txBox="1">
              <a:spLocks/>
            </p:cNvSpPr>
            <p:nvPr userDrawn="1"/>
          </p:nvSpPr>
          <p:spPr>
            <a:xfrm>
              <a:off x="6209330" y="2616963"/>
              <a:ext cx="1388067" cy="369332"/>
            </a:xfrm>
            <a:prstGeom prst="rect">
              <a:avLst/>
            </a:prstGeom>
            <a:grpFill/>
          </p:spPr>
          <p:txBody>
            <a:bodyPr wrap="none" rtlCol="0" anchor="ctr">
              <a:noAutofit/>
            </a:bodyPr>
            <a:lstStyle/>
            <a:p>
              <a:pPr algn="l"/>
              <a:r>
                <a:rPr lang="en-US" sz="835" b="1"/>
                <a:t>&lt;RESPONSIBLE&gt;</a:t>
              </a:r>
            </a:p>
          </p:txBody>
        </p:sp>
        <p:sp>
          <p:nvSpPr>
            <p:cNvPr id="37" name="Textbox" hidden="1"/>
            <p:cNvSpPr txBox="1">
              <a:spLocks/>
            </p:cNvSpPr>
            <p:nvPr userDrawn="1"/>
          </p:nvSpPr>
          <p:spPr>
            <a:xfrm>
              <a:off x="9043221" y="2616963"/>
              <a:ext cx="684723" cy="369332"/>
            </a:xfrm>
            <a:prstGeom prst="rect">
              <a:avLst/>
            </a:prstGeom>
            <a:grpFill/>
          </p:spPr>
          <p:txBody>
            <a:bodyPr wrap="none" rtlCol="0" anchor="ctr">
              <a:noAutofit/>
            </a:bodyPr>
            <a:lstStyle/>
            <a:p>
              <a:pPr algn="l"/>
              <a:r>
                <a:rPr lang="en-US" sz="835" b="1"/>
                <a:t>&lt;DURATION&gt;</a:t>
              </a:r>
            </a:p>
          </p:txBody>
        </p:sp>
      </p:grpSp>
      <p:grpSp>
        <p:nvGrpSpPr>
          <p:cNvPr id="8" name="SP Agenda Subsection" hidden="1"/>
          <p:cNvGrpSpPr>
            <a:grpSpLocks/>
          </p:cNvGrpSpPr>
          <p:nvPr userDrawn="1"/>
        </p:nvGrpSpPr>
        <p:grpSpPr>
          <a:xfrm>
            <a:off x="1699356" y="3148295"/>
            <a:ext cx="6141851" cy="369332"/>
            <a:chOff x="2265804" y="3155687"/>
            <a:chExt cx="8189134" cy="369332"/>
          </a:xfrm>
        </p:grpSpPr>
        <p:sp>
          <p:nvSpPr>
            <p:cNvPr id="39" name="Textbox" hidden="1"/>
            <p:cNvSpPr txBox="1">
              <a:spLocks/>
            </p:cNvSpPr>
            <p:nvPr userDrawn="1"/>
          </p:nvSpPr>
          <p:spPr>
            <a:xfrm>
              <a:off x="2744123" y="3155687"/>
              <a:ext cx="3366444" cy="369332"/>
            </a:xfrm>
            <a:prstGeom prst="rect">
              <a:avLst/>
            </a:prstGeom>
            <a:noFill/>
          </p:spPr>
          <p:txBody>
            <a:bodyPr wrap="square" rtlCol="0" anchor="ctr">
              <a:normAutofit/>
            </a:bodyPr>
            <a:lstStyle/>
            <a:p>
              <a:pPr defTabSz="5567657">
                <a:tabLst>
                  <a:tab pos="5673707" algn="l"/>
                </a:tabLst>
              </a:pPr>
              <a:r>
                <a:rPr lang="en-US" sz="835"/>
                <a:t>&lt;TEXT&gt;</a:t>
              </a:r>
            </a:p>
          </p:txBody>
        </p:sp>
        <p:sp>
          <p:nvSpPr>
            <p:cNvPr id="40" name="Textbox" hidden="1"/>
            <p:cNvSpPr txBox="1">
              <a:spLocks/>
            </p:cNvSpPr>
            <p:nvPr userDrawn="1"/>
          </p:nvSpPr>
          <p:spPr>
            <a:xfrm>
              <a:off x="2265804" y="3155687"/>
              <a:ext cx="379556" cy="369332"/>
            </a:xfrm>
            <a:prstGeom prst="rect">
              <a:avLst/>
            </a:prstGeom>
            <a:noFill/>
          </p:spPr>
          <p:txBody>
            <a:bodyPr wrap="none" rtlCol="0" anchor="ctr">
              <a:noAutofit/>
            </a:bodyPr>
            <a:lstStyle/>
            <a:p>
              <a:pPr algn="ctr"/>
              <a:r>
                <a:rPr lang="en-US" sz="835"/>
                <a:t>&lt;N&gt;</a:t>
              </a:r>
            </a:p>
          </p:txBody>
        </p:sp>
        <p:sp>
          <p:nvSpPr>
            <p:cNvPr id="41" name="Textbox" hidden="1"/>
            <p:cNvSpPr txBox="1">
              <a:spLocks/>
            </p:cNvSpPr>
            <p:nvPr userDrawn="1"/>
          </p:nvSpPr>
          <p:spPr>
            <a:xfrm>
              <a:off x="9817944" y="3155687"/>
              <a:ext cx="636994" cy="369332"/>
            </a:xfrm>
            <a:prstGeom prst="rect">
              <a:avLst/>
            </a:prstGeom>
            <a:noFill/>
          </p:spPr>
          <p:txBody>
            <a:bodyPr wrap="none" rtlCol="0" anchor="ctr">
              <a:noAutofit/>
            </a:bodyPr>
            <a:lstStyle/>
            <a:p>
              <a:pPr algn="r"/>
              <a:r>
                <a:rPr lang="en-US" sz="835"/>
                <a:t>&lt;P&gt;</a:t>
              </a:r>
            </a:p>
          </p:txBody>
        </p:sp>
        <p:sp>
          <p:nvSpPr>
            <p:cNvPr id="42" name="Textbox" hidden="1"/>
            <p:cNvSpPr txBox="1">
              <a:spLocks/>
            </p:cNvSpPr>
            <p:nvPr userDrawn="1"/>
          </p:nvSpPr>
          <p:spPr>
            <a:xfrm>
              <a:off x="7696160" y="3155687"/>
              <a:ext cx="1257061" cy="369332"/>
            </a:xfrm>
            <a:prstGeom prst="rect">
              <a:avLst/>
            </a:prstGeom>
            <a:noFill/>
          </p:spPr>
          <p:txBody>
            <a:bodyPr wrap="none" rtlCol="0" anchor="ctr">
              <a:noAutofit/>
            </a:bodyPr>
            <a:lstStyle/>
            <a:p>
              <a:pPr algn="l"/>
              <a:r>
                <a:rPr lang="en-US" sz="835"/>
                <a:t>&lt;TIMESLOT&gt;</a:t>
              </a:r>
            </a:p>
          </p:txBody>
        </p:sp>
        <p:sp>
          <p:nvSpPr>
            <p:cNvPr id="43" name="Textbox" hidden="1"/>
            <p:cNvSpPr txBox="1">
              <a:spLocks/>
            </p:cNvSpPr>
            <p:nvPr userDrawn="1"/>
          </p:nvSpPr>
          <p:spPr>
            <a:xfrm>
              <a:off x="6209330" y="3155687"/>
              <a:ext cx="1388067" cy="369332"/>
            </a:xfrm>
            <a:prstGeom prst="rect">
              <a:avLst/>
            </a:prstGeom>
            <a:noFill/>
          </p:spPr>
          <p:txBody>
            <a:bodyPr wrap="none" rtlCol="0" anchor="ctr">
              <a:noAutofit/>
            </a:bodyPr>
            <a:lstStyle/>
            <a:p>
              <a:pPr algn="l"/>
              <a:r>
                <a:rPr lang="en-US" sz="835"/>
                <a:t>&lt;RESPONSIBLE&gt;</a:t>
              </a:r>
            </a:p>
          </p:txBody>
        </p:sp>
        <p:sp>
          <p:nvSpPr>
            <p:cNvPr id="44" name="Textbox" hidden="1"/>
            <p:cNvSpPr txBox="1">
              <a:spLocks/>
            </p:cNvSpPr>
            <p:nvPr userDrawn="1"/>
          </p:nvSpPr>
          <p:spPr>
            <a:xfrm>
              <a:off x="9043221" y="3155687"/>
              <a:ext cx="684723" cy="369332"/>
            </a:xfrm>
            <a:prstGeom prst="rect">
              <a:avLst/>
            </a:prstGeom>
            <a:noFill/>
          </p:spPr>
          <p:txBody>
            <a:bodyPr wrap="none" rtlCol="0" anchor="ctr">
              <a:noAutofit/>
            </a:bodyPr>
            <a:lstStyle/>
            <a:p>
              <a:pPr algn="l"/>
              <a:r>
                <a:rPr lang="en-US" sz="835"/>
                <a:t>&lt;DURATION&gt;</a:t>
              </a:r>
            </a:p>
          </p:txBody>
        </p:sp>
      </p:grpSp>
      <p:grpSp>
        <p:nvGrpSpPr>
          <p:cNvPr id="9" name="SP Agenda Subsection Highlight" hidden="1"/>
          <p:cNvGrpSpPr>
            <a:grpSpLocks/>
          </p:cNvGrpSpPr>
          <p:nvPr userDrawn="1"/>
        </p:nvGrpSpPr>
        <p:grpSpPr>
          <a:xfrm>
            <a:off x="1699353" y="3679627"/>
            <a:ext cx="6141851" cy="369332"/>
            <a:chOff x="2265804" y="3694411"/>
            <a:chExt cx="8189134" cy="369332"/>
          </a:xfrm>
          <a:solidFill>
            <a:schemeClr val="accent1">
              <a:lumMod val="60000"/>
              <a:lumOff val="40000"/>
            </a:schemeClr>
          </a:solidFill>
        </p:grpSpPr>
        <p:sp>
          <p:nvSpPr>
            <p:cNvPr id="46" name="Textbox" hidden="1"/>
            <p:cNvSpPr txBox="1">
              <a:spLocks/>
            </p:cNvSpPr>
            <p:nvPr userDrawn="1"/>
          </p:nvSpPr>
          <p:spPr>
            <a:xfrm>
              <a:off x="2744123" y="3694411"/>
              <a:ext cx="3366444" cy="369332"/>
            </a:xfrm>
            <a:prstGeom prst="rect">
              <a:avLst/>
            </a:prstGeom>
            <a:grpFill/>
          </p:spPr>
          <p:txBody>
            <a:bodyPr wrap="square" rtlCol="0" anchor="ctr">
              <a:normAutofit/>
            </a:bodyPr>
            <a:lstStyle/>
            <a:p>
              <a:pPr defTabSz="5567657">
                <a:tabLst>
                  <a:tab pos="5673707" algn="l"/>
                </a:tabLst>
              </a:pPr>
              <a:r>
                <a:rPr lang="en-US" sz="835" b="1"/>
                <a:t>&lt;TEXT&gt;</a:t>
              </a:r>
            </a:p>
          </p:txBody>
        </p:sp>
        <p:sp>
          <p:nvSpPr>
            <p:cNvPr id="47" name="Textbox" hidden="1"/>
            <p:cNvSpPr txBox="1">
              <a:spLocks/>
            </p:cNvSpPr>
            <p:nvPr userDrawn="1"/>
          </p:nvSpPr>
          <p:spPr>
            <a:xfrm>
              <a:off x="2265804" y="3694411"/>
              <a:ext cx="379556" cy="369332"/>
            </a:xfrm>
            <a:prstGeom prst="rect">
              <a:avLst/>
            </a:prstGeom>
            <a:grpFill/>
          </p:spPr>
          <p:txBody>
            <a:bodyPr wrap="none" rtlCol="0" anchor="ctr">
              <a:noAutofit/>
            </a:bodyPr>
            <a:lstStyle/>
            <a:p>
              <a:pPr algn="ctr"/>
              <a:r>
                <a:rPr lang="en-US" sz="835" b="1"/>
                <a:t>&lt;N&gt;</a:t>
              </a:r>
            </a:p>
          </p:txBody>
        </p:sp>
        <p:sp>
          <p:nvSpPr>
            <p:cNvPr id="48" name="Textbox" hidden="1"/>
            <p:cNvSpPr txBox="1">
              <a:spLocks/>
            </p:cNvSpPr>
            <p:nvPr userDrawn="1"/>
          </p:nvSpPr>
          <p:spPr>
            <a:xfrm>
              <a:off x="9817944" y="3694411"/>
              <a:ext cx="636994" cy="369332"/>
            </a:xfrm>
            <a:prstGeom prst="rect">
              <a:avLst/>
            </a:prstGeom>
            <a:grpFill/>
          </p:spPr>
          <p:txBody>
            <a:bodyPr wrap="none" rtlCol="0" anchor="ctr">
              <a:noAutofit/>
            </a:bodyPr>
            <a:lstStyle/>
            <a:p>
              <a:pPr algn="r"/>
              <a:r>
                <a:rPr lang="en-US" sz="835" b="1"/>
                <a:t>&lt;P&gt;</a:t>
              </a:r>
            </a:p>
          </p:txBody>
        </p:sp>
        <p:sp>
          <p:nvSpPr>
            <p:cNvPr id="49" name="Textbox" hidden="1"/>
            <p:cNvSpPr txBox="1">
              <a:spLocks/>
            </p:cNvSpPr>
            <p:nvPr userDrawn="1"/>
          </p:nvSpPr>
          <p:spPr>
            <a:xfrm>
              <a:off x="7696160" y="3694411"/>
              <a:ext cx="1257061" cy="369332"/>
            </a:xfrm>
            <a:prstGeom prst="rect">
              <a:avLst/>
            </a:prstGeom>
            <a:grpFill/>
          </p:spPr>
          <p:txBody>
            <a:bodyPr wrap="none" rtlCol="0" anchor="ctr">
              <a:noAutofit/>
            </a:bodyPr>
            <a:lstStyle/>
            <a:p>
              <a:pPr algn="l"/>
              <a:r>
                <a:rPr lang="en-US" sz="835" b="1"/>
                <a:t>&lt;TIMESLOT&gt;</a:t>
              </a:r>
            </a:p>
          </p:txBody>
        </p:sp>
        <p:sp>
          <p:nvSpPr>
            <p:cNvPr id="50" name="Textbox" hidden="1"/>
            <p:cNvSpPr txBox="1">
              <a:spLocks/>
            </p:cNvSpPr>
            <p:nvPr userDrawn="1"/>
          </p:nvSpPr>
          <p:spPr>
            <a:xfrm>
              <a:off x="6209330" y="3694411"/>
              <a:ext cx="1388067" cy="369332"/>
            </a:xfrm>
            <a:prstGeom prst="rect">
              <a:avLst/>
            </a:prstGeom>
            <a:grpFill/>
          </p:spPr>
          <p:txBody>
            <a:bodyPr wrap="none" rtlCol="0" anchor="ctr">
              <a:noAutofit/>
            </a:bodyPr>
            <a:lstStyle/>
            <a:p>
              <a:pPr algn="l"/>
              <a:r>
                <a:rPr lang="en-US" sz="835" b="1"/>
                <a:t>&lt;RESPONSIBLE&gt;</a:t>
              </a:r>
            </a:p>
          </p:txBody>
        </p:sp>
        <p:sp>
          <p:nvSpPr>
            <p:cNvPr id="51" name="Textbox" hidden="1"/>
            <p:cNvSpPr txBox="1">
              <a:spLocks/>
            </p:cNvSpPr>
            <p:nvPr userDrawn="1"/>
          </p:nvSpPr>
          <p:spPr>
            <a:xfrm>
              <a:off x="9043221" y="3694411"/>
              <a:ext cx="684723" cy="369332"/>
            </a:xfrm>
            <a:prstGeom prst="rect">
              <a:avLst/>
            </a:prstGeom>
            <a:grpFill/>
          </p:spPr>
          <p:txBody>
            <a:bodyPr wrap="none" rtlCol="0" anchor="ctr">
              <a:noAutofit/>
            </a:bodyPr>
            <a:lstStyle/>
            <a:p>
              <a:pPr algn="l"/>
              <a:r>
                <a:rPr lang="en-US" sz="835" b="1"/>
                <a:t>&lt;DURATION&gt;</a:t>
              </a:r>
            </a:p>
          </p:txBody>
        </p:sp>
      </p:grpSp>
      <p:sp>
        <p:nvSpPr>
          <p:cNvPr id="2" name="Title 1"/>
          <p:cNvSpPr>
            <a:spLocks noGrp="1"/>
          </p:cNvSpPr>
          <p:nvPr>
            <p:ph type="title" idx="14" hasCustomPrompt="1"/>
          </p:nvPr>
        </p:nvSpPr>
        <p:spPr/>
        <p:txBody>
          <a:bodyPr/>
          <a:lstStyle/>
          <a:p>
            <a:r>
              <a:rPr lang="en-US"/>
              <a:t>Agenda</a:t>
            </a:r>
            <a:endParaRPr lang="en-GB"/>
          </a:p>
        </p:txBody>
      </p:sp>
    </p:spTree>
    <p:extLst>
      <p:ext uri="{BB962C8B-B14F-4D97-AF65-F5344CB8AC3E}">
        <p14:creationId xmlns:p14="http://schemas.microsoft.com/office/powerpoint/2010/main" val="33956159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160" userDrawn="1">
          <p15:clr>
            <a:srgbClr val="FBAE40"/>
          </p15:clr>
        </p15:guide>
        <p15:guide id="2" pos="873" userDrawn="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P Divider 1">
    <p:spTree>
      <p:nvGrpSpPr>
        <p:cNvPr id="1" name=""/>
        <p:cNvGrpSpPr/>
        <p:nvPr/>
      </p:nvGrpSpPr>
      <p:grpSpPr>
        <a:xfrm>
          <a:off x="0" y="0"/>
          <a:ext cx="0" cy="0"/>
          <a:chOff x="0" y="0"/>
          <a:chExt cx="0" cy="0"/>
        </a:xfrm>
      </p:grpSpPr>
      <p:grpSp>
        <p:nvGrpSpPr>
          <p:cNvPr id="71" name="SP Agenda Section" hidden="1">
            <a:extLst>
              <a:ext uri="{FF2B5EF4-FFF2-40B4-BE49-F238E27FC236}">
                <a16:creationId xmlns:a16="http://schemas.microsoft.com/office/drawing/2014/main" id="{91D61CFA-1A29-4B89-8F49-1E216E25DD2B}"/>
              </a:ext>
            </a:extLst>
          </p:cNvPr>
          <p:cNvGrpSpPr>
            <a:grpSpLocks/>
          </p:cNvGrpSpPr>
          <p:nvPr userDrawn="1"/>
        </p:nvGrpSpPr>
        <p:grpSpPr>
          <a:xfrm>
            <a:off x="963571" y="4096092"/>
            <a:ext cx="7560000" cy="369332"/>
            <a:chOff x="1797664" y="2085631"/>
            <a:chExt cx="5940745" cy="369332"/>
          </a:xfrm>
        </p:grpSpPr>
        <p:sp>
          <p:nvSpPr>
            <p:cNvPr id="72" name="Textbox" hidden="1">
              <a:extLst>
                <a:ext uri="{FF2B5EF4-FFF2-40B4-BE49-F238E27FC236}">
                  <a16:creationId xmlns:a16="http://schemas.microsoft.com/office/drawing/2014/main" id="{8BF45C0E-D24F-4800-98B2-20E0A3AC8C3F}"/>
                </a:ext>
              </a:extLst>
            </p:cNvPr>
            <p:cNvSpPr txBox="1">
              <a:spLocks/>
            </p:cNvSpPr>
            <p:nvPr userDrawn="1"/>
          </p:nvSpPr>
          <p:spPr>
            <a:xfrm>
              <a:off x="2140025" y="2085631"/>
              <a:ext cx="5598384" cy="369332"/>
            </a:xfrm>
            <a:prstGeom prst="rect">
              <a:avLst/>
            </a:prstGeom>
            <a:noFill/>
          </p:spPr>
          <p:txBody>
            <a:bodyPr wrap="square" rtlCol="0" anchor="ctr">
              <a:noAutofit/>
            </a:bodyPr>
            <a:lstStyle/>
            <a:p>
              <a:pPr defTabSz="5567657">
                <a:tabLst>
                  <a:tab pos="5673707" algn="l"/>
                </a:tabLst>
              </a:pPr>
              <a:r>
                <a:rPr lang="en-US" sz="2147" b="1">
                  <a:solidFill>
                    <a:schemeClr val="tx1"/>
                  </a:solidFill>
                </a:rPr>
                <a:t>&lt;TEXT&gt;</a:t>
              </a:r>
            </a:p>
          </p:txBody>
        </p:sp>
        <p:sp>
          <p:nvSpPr>
            <p:cNvPr id="73" name="Textbox" hidden="1">
              <a:extLst>
                <a:ext uri="{FF2B5EF4-FFF2-40B4-BE49-F238E27FC236}">
                  <a16:creationId xmlns:a16="http://schemas.microsoft.com/office/drawing/2014/main" id="{B36140C3-09D5-4D3F-906D-270C63E34027}"/>
                </a:ext>
              </a:extLst>
            </p:cNvPr>
            <p:cNvSpPr txBox="1">
              <a:spLocks/>
            </p:cNvSpPr>
            <p:nvPr userDrawn="1"/>
          </p:nvSpPr>
          <p:spPr>
            <a:xfrm>
              <a:off x="1797664" y="2085631"/>
              <a:ext cx="379556" cy="369332"/>
            </a:xfrm>
            <a:prstGeom prst="rect">
              <a:avLst/>
            </a:prstGeom>
            <a:noFill/>
          </p:spPr>
          <p:txBody>
            <a:bodyPr wrap="none" rtlCol="0" anchor="ctr">
              <a:noAutofit/>
            </a:bodyPr>
            <a:lstStyle/>
            <a:p>
              <a:pPr algn="ctr"/>
              <a:r>
                <a:rPr lang="en-US" sz="2147" b="1">
                  <a:solidFill>
                    <a:schemeClr val="tx1"/>
                  </a:solidFill>
                </a:rPr>
                <a:t>&lt;N&gt;</a:t>
              </a:r>
            </a:p>
          </p:txBody>
        </p:sp>
        <p:sp>
          <p:nvSpPr>
            <p:cNvPr id="74" name="Textbox" hidden="1">
              <a:extLst>
                <a:ext uri="{FF2B5EF4-FFF2-40B4-BE49-F238E27FC236}">
                  <a16:creationId xmlns:a16="http://schemas.microsoft.com/office/drawing/2014/main" id="{871FFF1F-6558-47A3-B57A-1327C25BF06E}"/>
                </a:ext>
              </a:extLst>
            </p:cNvPr>
            <p:cNvSpPr txBox="1">
              <a:spLocks/>
            </p:cNvSpPr>
            <p:nvPr userDrawn="1"/>
          </p:nvSpPr>
          <p:spPr>
            <a:xfrm>
              <a:off x="6912263" y="2085631"/>
              <a:ext cx="0" cy="0"/>
            </a:xfrm>
            <a:prstGeom prst="rect">
              <a:avLst/>
            </a:prstGeom>
            <a:noFill/>
          </p:spPr>
          <p:txBody>
            <a:bodyPr wrap="none" rtlCol="0" anchor="ctr">
              <a:noAutofit/>
            </a:bodyPr>
            <a:lstStyle/>
            <a:p>
              <a:pPr algn="r"/>
              <a:r>
                <a:rPr lang="en-US" sz="596">
                  <a:solidFill>
                    <a:srgbClr val="000000">
                      <a:alpha val="0"/>
                    </a:srgbClr>
                  </a:solidFill>
                </a:rPr>
                <a:t>&lt;P&gt;</a:t>
              </a:r>
            </a:p>
          </p:txBody>
        </p:sp>
        <p:sp>
          <p:nvSpPr>
            <p:cNvPr id="75" name="Textbox" hidden="1">
              <a:extLst>
                <a:ext uri="{FF2B5EF4-FFF2-40B4-BE49-F238E27FC236}">
                  <a16:creationId xmlns:a16="http://schemas.microsoft.com/office/drawing/2014/main" id="{98FFC8B2-AAEA-4B46-BACD-C8587958201A}"/>
                </a:ext>
              </a:extLst>
            </p:cNvPr>
            <p:cNvSpPr txBox="1">
              <a:spLocks/>
            </p:cNvSpPr>
            <p:nvPr userDrawn="1"/>
          </p:nvSpPr>
          <p:spPr>
            <a:xfrm>
              <a:off x="6912263" y="2085631"/>
              <a:ext cx="0" cy="0"/>
            </a:xfrm>
            <a:prstGeom prst="rect">
              <a:avLst/>
            </a:prstGeom>
            <a:noFill/>
          </p:spPr>
          <p:txBody>
            <a:bodyPr wrap="none" rtlCol="0" anchor="ctr">
              <a:noAutofit/>
            </a:bodyPr>
            <a:lstStyle/>
            <a:p>
              <a:pPr algn="l"/>
              <a:r>
                <a:rPr lang="en-US" sz="596">
                  <a:solidFill>
                    <a:srgbClr val="000000">
                      <a:alpha val="0"/>
                    </a:srgbClr>
                  </a:solidFill>
                </a:rPr>
                <a:t>&lt;TIMESLOT&gt;</a:t>
              </a:r>
            </a:p>
          </p:txBody>
        </p:sp>
        <p:sp>
          <p:nvSpPr>
            <p:cNvPr id="76" name="Textbox" hidden="1">
              <a:extLst>
                <a:ext uri="{FF2B5EF4-FFF2-40B4-BE49-F238E27FC236}">
                  <a16:creationId xmlns:a16="http://schemas.microsoft.com/office/drawing/2014/main" id="{0E8F7A35-E5F6-48B1-BC2B-4D8D2886AA71}"/>
                </a:ext>
              </a:extLst>
            </p:cNvPr>
            <p:cNvSpPr txBox="1">
              <a:spLocks/>
            </p:cNvSpPr>
            <p:nvPr userDrawn="1"/>
          </p:nvSpPr>
          <p:spPr>
            <a:xfrm>
              <a:off x="6912263" y="2085631"/>
              <a:ext cx="0" cy="0"/>
            </a:xfrm>
            <a:prstGeom prst="rect">
              <a:avLst/>
            </a:prstGeom>
            <a:noFill/>
          </p:spPr>
          <p:txBody>
            <a:bodyPr wrap="none" rtlCol="0" anchor="ctr">
              <a:noAutofit/>
            </a:bodyPr>
            <a:lstStyle/>
            <a:p>
              <a:pPr algn="l"/>
              <a:r>
                <a:rPr lang="en-US" sz="596">
                  <a:solidFill>
                    <a:srgbClr val="000000">
                      <a:alpha val="0"/>
                    </a:srgbClr>
                  </a:solidFill>
                </a:rPr>
                <a:t>&lt;RESPONSIBLE&gt;</a:t>
              </a:r>
            </a:p>
          </p:txBody>
        </p:sp>
        <p:sp>
          <p:nvSpPr>
            <p:cNvPr id="77" name="Textbox" hidden="1">
              <a:extLst>
                <a:ext uri="{FF2B5EF4-FFF2-40B4-BE49-F238E27FC236}">
                  <a16:creationId xmlns:a16="http://schemas.microsoft.com/office/drawing/2014/main" id="{D42D33A2-C40A-44B6-BE0C-4D7653C496BC}"/>
                </a:ext>
              </a:extLst>
            </p:cNvPr>
            <p:cNvSpPr txBox="1">
              <a:spLocks/>
            </p:cNvSpPr>
            <p:nvPr userDrawn="1"/>
          </p:nvSpPr>
          <p:spPr>
            <a:xfrm>
              <a:off x="6912263" y="2085631"/>
              <a:ext cx="0" cy="0"/>
            </a:xfrm>
            <a:prstGeom prst="rect">
              <a:avLst/>
            </a:prstGeom>
            <a:noFill/>
          </p:spPr>
          <p:txBody>
            <a:bodyPr wrap="none" rtlCol="0" anchor="ctr">
              <a:noAutofit/>
            </a:bodyPr>
            <a:lstStyle/>
            <a:p>
              <a:pPr algn="l"/>
              <a:r>
                <a:rPr lang="en-US" sz="596">
                  <a:solidFill>
                    <a:srgbClr val="000000">
                      <a:alpha val="0"/>
                    </a:srgbClr>
                  </a:solidFill>
                </a:rPr>
                <a:t>&lt;DURATION&gt;</a:t>
              </a:r>
            </a:p>
          </p:txBody>
        </p:sp>
      </p:grpSp>
      <p:sp>
        <p:nvSpPr>
          <p:cNvPr id="31" name="SP Agenda Notice" hidden="1"/>
          <p:cNvSpPr>
            <a:spLocks noGrp="1"/>
          </p:cNvSpPr>
          <p:nvPr>
            <p:ph sz="quarter" idx="13" hasCustomPrompt="1"/>
          </p:nvPr>
        </p:nvSpPr>
        <p:spPr>
          <a:xfrm>
            <a:off x="9258300" y="48315"/>
            <a:ext cx="2327400" cy="0"/>
          </a:xfrm>
          <a:prstGeom prst="rect">
            <a:avLst/>
          </a:prstGeom>
          <a:solidFill>
            <a:schemeClr val="accent2"/>
          </a:solidFill>
        </p:spPr>
        <p:txBody>
          <a:bodyPr>
            <a:noAutofit/>
          </a:bodyPr>
          <a:lstStyle>
            <a:lvl1pPr marL="0" indent="0">
              <a:buFontTx/>
              <a:buNone/>
              <a:defRPr sz="477" b="0" i="0" baseline="0">
                <a:solidFill>
                  <a:schemeClr val="tx1"/>
                </a:solidFill>
              </a:defRPr>
            </a:lvl1pPr>
            <a:lvl2pPr marL="102976" marR="0" indent="-102266" algn="l" defTabSz="408343" rtl="0" eaLnBrk="1" fontAlgn="base" latinLnBrk="0" hangingPunct="1">
              <a:lnSpc>
                <a:spcPct val="100000"/>
              </a:lnSpc>
              <a:spcBef>
                <a:spcPct val="0"/>
              </a:spcBef>
              <a:spcAft>
                <a:spcPts val="0"/>
              </a:spcAft>
              <a:buClrTx/>
              <a:buSzTx/>
              <a:buFont typeface="Arial" panose="020B0604020202020204" pitchFamily="34" charset="0"/>
              <a:buChar char="•"/>
              <a:tabLst/>
              <a:defRPr sz="477" baseline="0">
                <a:solidFill>
                  <a:schemeClr val="tx1"/>
                </a:solidFill>
              </a:defRPr>
            </a:lvl2pPr>
            <a:lvl3pPr>
              <a:defRPr sz="537"/>
            </a:lvl3pPr>
            <a:lvl4pPr>
              <a:defRPr sz="537"/>
            </a:lvl4pPr>
            <a:lvl5pPr>
              <a:defRPr sz="537"/>
            </a:lvl5pPr>
          </a:lstStyle>
          <a:p>
            <a:pPr lvl="0"/>
            <a:r>
              <a:rPr lang="en-US" noProof="0"/>
              <a:t>This is the SlideProof Agenda Layout</a:t>
            </a:r>
          </a:p>
          <a:p>
            <a:pPr lvl="0"/>
            <a:r>
              <a:rPr lang="en-US" noProof="0"/>
              <a:t>http://www.veodin.com/slideproof/manual/agenda/</a:t>
            </a:r>
          </a:p>
          <a:p>
            <a:pPr lvl="0"/>
            <a:r>
              <a:rPr lang="en-US" noProof="0"/>
              <a:t>Use the Selection Pane (Alt+F10) to make the hidden shapes of the Agenda visible. Make sure you group them again after editing and rename them with SlideProof &gt; Agenda &gt; Rename Agenda Groups</a:t>
            </a:r>
          </a:p>
          <a:p>
            <a:pPr lvl="0"/>
            <a:r>
              <a:rPr lang="en-US" noProof="0"/>
              <a:t>Expected group names are:</a:t>
            </a:r>
          </a:p>
          <a:p>
            <a:pPr lvl="1"/>
            <a:endParaRPr lang="en-US" noProof="0"/>
          </a:p>
          <a:p>
            <a:pPr lvl="1"/>
            <a:r>
              <a:rPr lang="en-US" noProof="0"/>
              <a:t>SP Agenda Section - Mandatory</a:t>
            </a:r>
          </a:p>
          <a:p>
            <a:pPr lvl="1"/>
            <a:r>
              <a:rPr lang="en-US" noProof="0"/>
              <a:t>SP Agenda Section Highlight - Highlight the current section</a:t>
            </a:r>
          </a:p>
          <a:p>
            <a:pPr lvl="1"/>
            <a:r>
              <a:rPr lang="en-US" noProof="0"/>
              <a:t>SP Agenda Subsection - Mandatory if showing subsections</a:t>
            </a:r>
          </a:p>
          <a:p>
            <a:pPr lvl="1"/>
            <a:r>
              <a:rPr lang="en-US" noProof="0"/>
              <a:t>SP Agenda Subsection Highlight - Highlight the current subsection</a:t>
            </a:r>
          </a:p>
          <a:p>
            <a:pPr lvl="0"/>
            <a:r>
              <a:rPr lang="en-US" noProof="0"/>
              <a:t>Any shapes or images inside the groups will appear on the agenda pages. This notice (SP Agenda Notice) will not appear on the agenda pages.</a:t>
            </a:r>
          </a:p>
          <a:p>
            <a:pPr lvl="0"/>
            <a:r>
              <a:rPr lang="en-US" noProof="0"/>
              <a:t>Valid text placeholders are:</a:t>
            </a:r>
          </a:p>
          <a:p>
            <a:pPr lvl="1"/>
            <a:endParaRPr lang="en-US" noProof="0"/>
          </a:p>
          <a:p>
            <a:pPr lvl="1"/>
            <a:r>
              <a:rPr lang="en-US" noProof="0"/>
              <a:t>Section number:</a:t>
            </a:r>
          </a:p>
          <a:p>
            <a:pPr lvl="1"/>
            <a:r>
              <a:rPr lang="en-US" noProof="0"/>
              <a:t>&lt;N&gt; for Arabic number 1, 2, 3</a:t>
            </a:r>
          </a:p>
          <a:p>
            <a:pPr lvl="1"/>
            <a:r>
              <a:rPr lang="en-US" noProof="0"/>
              <a:t>&lt;R&gt; for Roman numeral I, II, III</a:t>
            </a:r>
          </a:p>
          <a:p>
            <a:pPr lvl="1"/>
            <a:r>
              <a:rPr lang="en-US" noProof="0"/>
              <a:t>&lt;RL&gt; for lower-case Roman numeral </a:t>
            </a:r>
            <a:r>
              <a:rPr lang="en-US" noProof="0" err="1"/>
              <a:t>i</a:t>
            </a:r>
            <a:r>
              <a:rPr lang="en-US" noProof="0"/>
              <a:t>, ii, iii</a:t>
            </a:r>
          </a:p>
          <a:p>
            <a:pPr lvl="1"/>
            <a:r>
              <a:rPr lang="en-US" noProof="0"/>
              <a:t>&lt;A&gt; for alphabetic character A, B, C</a:t>
            </a:r>
          </a:p>
          <a:p>
            <a:pPr lvl="1"/>
            <a:r>
              <a:rPr lang="en-US" noProof="0"/>
              <a:t>&lt;AL&gt; for lower-case Alphabetic character</a:t>
            </a:r>
          </a:p>
          <a:p>
            <a:pPr lvl="1"/>
            <a:r>
              <a:rPr lang="en-US" noProof="0"/>
              <a:t>&lt;TEXT&gt;</a:t>
            </a:r>
          </a:p>
          <a:p>
            <a:pPr lvl="1"/>
            <a:r>
              <a:rPr lang="en-US" noProof="0"/>
              <a:t>&lt;RESPONSIBLE&gt;</a:t>
            </a:r>
          </a:p>
          <a:p>
            <a:pPr lvl="1"/>
            <a:r>
              <a:rPr lang="en-US" noProof="0"/>
              <a:t>&lt;TIMESLOT&gt;</a:t>
            </a:r>
          </a:p>
          <a:p>
            <a:pPr lvl="1"/>
            <a:r>
              <a:rPr lang="en-US" noProof="0"/>
              <a:t>&lt;DURATION&gt; for duration</a:t>
            </a:r>
          </a:p>
          <a:p>
            <a:pPr lvl="1"/>
            <a:r>
              <a:rPr lang="en-US" noProof="0"/>
              <a:t>&lt;P&gt; for page number</a:t>
            </a:r>
          </a:p>
          <a:p>
            <a:pPr lvl="0"/>
            <a:r>
              <a:rPr lang="en-US" noProof="0"/>
              <a:t>If you want the agenda to be vertically centered on each Agenda slide, rename this layout to:</a:t>
            </a:r>
          </a:p>
          <a:p>
            <a:pPr lvl="1"/>
            <a:endParaRPr lang="en-US" noProof="0"/>
          </a:p>
          <a:p>
            <a:pPr lvl="1"/>
            <a:r>
              <a:rPr lang="en-US" noProof="0"/>
              <a:t>SP Agenda Vertical</a:t>
            </a:r>
          </a:p>
        </p:txBody>
      </p:sp>
      <p:grpSp>
        <p:nvGrpSpPr>
          <p:cNvPr id="78" name="SP Agenda Subsection" hidden="1">
            <a:extLst>
              <a:ext uri="{FF2B5EF4-FFF2-40B4-BE49-F238E27FC236}">
                <a16:creationId xmlns:a16="http://schemas.microsoft.com/office/drawing/2014/main" id="{3CDEAECC-3C3D-40DC-8048-05157150AD6E}"/>
              </a:ext>
            </a:extLst>
          </p:cNvPr>
          <p:cNvGrpSpPr>
            <a:grpSpLocks/>
          </p:cNvGrpSpPr>
          <p:nvPr userDrawn="1"/>
        </p:nvGrpSpPr>
        <p:grpSpPr>
          <a:xfrm>
            <a:off x="963571" y="4096092"/>
            <a:ext cx="7560000" cy="369332"/>
            <a:chOff x="1797664" y="2085631"/>
            <a:chExt cx="5940745" cy="369332"/>
          </a:xfrm>
        </p:grpSpPr>
        <p:sp>
          <p:nvSpPr>
            <p:cNvPr id="79" name="Textbox" hidden="1">
              <a:extLst>
                <a:ext uri="{FF2B5EF4-FFF2-40B4-BE49-F238E27FC236}">
                  <a16:creationId xmlns:a16="http://schemas.microsoft.com/office/drawing/2014/main" id="{584D4FFB-892A-49C8-973F-893B258E19BF}"/>
                </a:ext>
              </a:extLst>
            </p:cNvPr>
            <p:cNvSpPr txBox="1">
              <a:spLocks/>
            </p:cNvSpPr>
            <p:nvPr userDrawn="1"/>
          </p:nvSpPr>
          <p:spPr>
            <a:xfrm>
              <a:off x="2140025" y="2085631"/>
              <a:ext cx="5598384" cy="369332"/>
            </a:xfrm>
            <a:prstGeom prst="rect">
              <a:avLst/>
            </a:prstGeom>
            <a:noFill/>
          </p:spPr>
          <p:txBody>
            <a:bodyPr wrap="square" rtlCol="0" anchor="ctr">
              <a:noAutofit/>
            </a:bodyPr>
            <a:lstStyle/>
            <a:p>
              <a:pPr defTabSz="5567657">
                <a:tabLst>
                  <a:tab pos="5673707" algn="l"/>
                </a:tabLst>
              </a:pPr>
              <a:r>
                <a:rPr lang="en-US" sz="2147" b="1">
                  <a:solidFill>
                    <a:schemeClr val="tx1"/>
                  </a:solidFill>
                </a:rPr>
                <a:t>&lt;TEXT&gt;</a:t>
              </a:r>
            </a:p>
          </p:txBody>
        </p:sp>
        <p:sp>
          <p:nvSpPr>
            <p:cNvPr id="80" name="Textbox" hidden="1">
              <a:extLst>
                <a:ext uri="{FF2B5EF4-FFF2-40B4-BE49-F238E27FC236}">
                  <a16:creationId xmlns:a16="http://schemas.microsoft.com/office/drawing/2014/main" id="{BB144044-4B4E-495D-8D8D-9D01BCCA9A24}"/>
                </a:ext>
              </a:extLst>
            </p:cNvPr>
            <p:cNvSpPr txBox="1">
              <a:spLocks/>
            </p:cNvSpPr>
            <p:nvPr userDrawn="1"/>
          </p:nvSpPr>
          <p:spPr>
            <a:xfrm>
              <a:off x="1797664" y="2085631"/>
              <a:ext cx="379556" cy="369332"/>
            </a:xfrm>
            <a:prstGeom prst="rect">
              <a:avLst/>
            </a:prstGeom>
            <a:noFill/>
          </p:spPr>
          <p:txBody>
            <a:bodyPr wrap="none" rtlCol="0" anchor="ctr">
              <a:noAutofit/>
            </a:bodyPr>
            <a:lstStyle/>
            <a:p>
              <a:pPr algn="ctr"/>
              <a:r>
                <a:rPr lang="en-US" sz="2147" b="1">
                  <a:solidFill>
                    <a:schemeClr val="tx1"/>
                  </a:solidFill>
                </a:rPr>
                <a:t>&lt;N&gt;</a:t>
              </a:r>
            </a:p>
          </p:txBody>
        </p:sp>
        <p:sp>
          <p:nvSpPr>
            <p:cNvPr id="81" name="Textbox" hidden="1">
              <a:extLst>
                <a:ext uri="{FF2B5EF4-FFF2-40B4-BE49-F238E27FC236}">
                  <a16:creationId xmlns:a16="http://schemas.microsoft.com/office/drawing/2014/main" id="{72849E41-8C22-4F28-A058-02BC25DF49BB}"/>
                </a:ext>
              </a:extLst>
            </p:cNvPr>
            <p:cNvSpPr txBox="1">
              <a:spLocks/>
            </p:cNvSpPr>
            <p:nvPr userDrawn="1"/>
          </p:nvSpPr>
          <p:spPr>
            <a:xfrm>
              <a:off x="6912263" y="2086339"/>
              <a:ext cx="0" cy="0"/>
            </a:xfrm>
            <a:prstGeom prst="rect">
              <a:avLst/>
            </a:prstGeom>
            <a:noFill/>
          </p:spPr>
          <p:txBody>
            <a:bodyPr wrap="none" rtlCol="0" anchor="ctr">
              <a:noAutofit/>
            </a:bodyPr>
            <a:lstStyle/>
            <a:p>
              <a:pPr algn="r"/>
              <a:r>
                <a:rPr lang="en-US" sz="596" b="1">
                  <a:solidFill>
                    <a:srgbClr val="000000">
                      <a:alpha val="0"/>
                    </a:srgbClr>
                  </a:solidFill>
                </a:rPr>
                <a:t>&lt;P&gt;</a:t>
              </a:r>
            </a:p>
          </p:txBody>
        </p:sp>
        <p:sp>
          <p:nvSpPr>
            <p:cNvPr id="82" name="Textbox" hidden="1">
              <a:extLst>
                <a:ext uri="{FF2B5EF4-FFF2-40B4-BE49-F238E27FC236}">
                  <a16:creationId xmlns:a16="http://schemas.microsoft.com/office/drawing/2014/main" id="{CA1BEB0B-B88B-4782-BF66-3BC90122CA1F}"/>
                </a:ext>
              </a:extLst>
            </p:cNvPr>
            <p:cNvSpPr txBox="1">
              <a:spLocks/>
            </p:cNvSpPr>
            <p:nvPr userDrawn="1"/>
          </p:nvSpPr>
          <p:spPr>
            <a:xfrm>
              <a:off x="6912263" y="2086339"/>
              <a:ext cx="0" cy="0"/>
            </a:xfrm>
            <a:prstGeom prst="rect">
              <a:avLst/>
            </a:prstGeom>
            <a:noFill/>
          </p:spPr>
          <p:txBody>
            <a:bodyPr wrap="none" rtlCol="0" anchor="ctr">
              <a:noAutofit/>
            </a:bodyPr>
            <a:lstStyle/>
            <a:p>
              <a:pPr algn="l"/>
              <a:r>
                <a:rPr lang="en-US" sz="596" b="1">
                  <a:solidFill>
                    <a:srgbClr val="000000">
                      <a:alpha val="0"/>
                    </a:srgbClr>
                  </a:solidFill>
                </a:rPr>
                <a:t>&lt;TIMESLOT&gt;</a:t>
              </a:r>
            </a:p>
          </p:txBody>
        </p:sp>
        <p:sp>
          <p:nvSpPr>
            <p:cNvPr id="83" name="Textbox" hidden="1">
              <a:extLst>
                <a:ext uri="{FF2B5EF4-FFF2-40B4-BE49-F238E27FC236}">
                  <a16:creationId xmlns:a16="http://schemas.microsoft.com/office/drawing/2014/main" id="{2488CE60-C0C7-4375-8E28-316DE55D3DE1}"/>
                </a:ext>
              </a:extLst>
            </p:cNvPr>
            <p:cNvSpPr txBox="1">
              <a:spLocks/>
            </p:cNvSpPr>
            <p:nvPr userDrawn="1"/>
          </p:nvSpPr>
          <p:spPr>
            <a:xfrm>
              <a:off x="6912263" y="2086339"/>
              <a:ext cx="0" cy="0"/>
            </a:xfrm>
            <a:prstGeom prst="rect">
              <a:avLst/>
            </a:prstGeom>
            <a:noFill/>
          </p:spPr>
          <p:txBody>
            <a:bodyPr wrap="none" rtlCol="0" anchor="ctr">
              <a:noAutofit/>
            </a:bodyPr>
            <a:lstStyle/>
            <a:p>
              <a:pPr algn="l"/>
              <a:r>
                <a:rPr lang="en-US" sz="596" b="1">
                  <a:solidFill>
                    <a:srgbClr val="000000">
                      <a:alpha val="0"/>
                    </a:srgbClr>
                  </a:solidFill>
                </a:rPr>
                <a:t>&lt;RESPONSIBLE&gt;</a:t>
              </a:r>
            </a:p>
          </p:txBody>
        </p:sp>
        <p:sp>
          <p:nvSpPr>
            <p:cNvPr id="84" name="Textbox" hidden="1">
              <a:extLst>
                <a:ext uri="{FF2B5EF4-FFF2-40B4-BE49-F238E27FC236}">
                  <a16:creationId xmlns:a16="http://schemas.microsoft.com/office/drawing/2014/main" id="{FDCF7982-797D-46DB-BA8C-F96B93FBBFAF}"/>
                </a:ext>
              </a:extLst>
            </p:cNvPr>
            <p:cNvSpPr txBox="1">
              <a:spLocks/>
            </p:cNvSpPr>
            <p:nvPr userDrawn="1"/>
          </p:nvSpPr>
          <p:spPr>
            <a:xfrm>
              <a:off x="6912263" y="2086339"/>
              <a:ext cx="0" cy="0"/>
            </a:xfrm>
            <a:prstGeom prst="rect">
              <a:avLst/>
            </a:prstGeom>
            <a:noFill/>
          </p:spPr>
          <p:txBody>
            <a:bodyPr wrap="none" rtlCol="0" anchor="ctr">
              <a:noAutofit/>
            </a:bodyPr>
            <a:lstStyle/>
            <a:p>
              <a:pPr algn="l"/>
              <a:r>
                <a:rPr lang="en-US" sz="596" b="1">
                  <a:solidFill>
                    <a:srgbClr val="000000">
                      <a:alpha val="0"/>
                    </a:srgbClr>
                  </a:solidFill>
                </a:rPr>
                <a:t>&lt;DURATION&gt;</a:t>
              </a:r>
            </a:p>
          </p:txBody>
        </p:sp>
      </p:grpSp>
    </p:spTree>
    <p:extLst>
      <p:ext uri="{BB962C8B-B14F-4D97-AF65-F5344CB8AC3E}">
        <p14:creationId xmlns:p14="http://schemas.microsoft.com/office/powerpoint/2010/main" val="29628259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160" userDrawn="1">
          <p15:clr>
            <a:srgbClr val="FBAE40"/>
          </p15:clr>
        </p15:guide>
        <p15:guide id="2" pos="873" userDrawn="1">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D. Title and two column">
    <p:spTree>
      <p:nvGrpSpPr>
        <p:cNvPr id="1" name=""/>
        <p:cNvGrpSpPr/>
        <p:nvPr/>
      </p:nvGrpSpPr>
      <p:grpSpPr>
        <a:xfrm>
          <a:off x="0" y="0"/>
          <a:ext cx="0" cy="0"/>
          <a:chOff x="0" y="0"/>
          <a:chExt cx="0" cy="0"/>
        </a:xfrm>
      </p:grpSpPr>
      <p:sp>
        <p:nvSpPr>
          <p:cNvPr id="40" name="Rectangle"/>
          <p:cNvSpPr/>
          <p:nvPr/>
        </p:nvSpPr>
        <p:spPr>
          <a:xfrm>
            <a:off x="0" y="0"/>
            <a:ext cx="9144000" cy="293692"/>
          </a:xfrm>
          <a:prstGeom prst="rect">
            <a:avLst/>
          </a:prstGeom>
          <a:solidFill>
            <a:srgbClr val="7030A0"/>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41" name="Slide Number"/>
          <p:cNvSpPr txBox="1">
            <a:spLocks noGrp="1"/>
          </p:cNvSpPr>
          <p:nvPr>
            <p:ph type="sldNum" sz="quarter" idx="2"/>
          </p:nvPr>
        </p:nvSpPr>
        <p:spPr>
          <a:xfrm>
            <a:off x="8679503" y="6304999"/>
            <a:ext cx="193988" cy="229160"/>
          </a:xfrm>
          <a:prstGeom prst="rect">
            <a:avLst/>
          </a:prstGeom>
        </p:spPr>
        <p:txBody>
          <a:bodyPr/>
          <a:lstStyle>
            <a:lvl1pPr>
              <a:defRPr b="0" i="0"/>
            </a:lvl1pPr>
          </a:lstStyle>
          <a:p>
            <a:fld id="{58955FA3-057B-2743-A09C-E63CFD0F924D}" type="slidenum">
              <a:rPr lang="en-GB" smtClean="0"/>
              <a:pPr/>
              <a:t>‹#›</a:t>
            </a:fld>
            <a:endParaRPr lang="en-GB"/>
          </a:p>
        </p:txBody>
      </p:sp>
      <p:sp>
        <p:nvSpPr>
          <p:cNvPr id="43" name="Headline"/>
          <p:cNvSpPr txBox="1">
            <a:spLocks noGrp="1"/>
          </p:cNvSpPr>
          <p:nvPr>
            <p:ph type="body" sz="quarter" idx="21" hasCustomPrompt="1"/>
          </p:nvPr>
        </p:nvSpPr>
        <p:spPr>
          <a:xfrm>
            <a:off x="275154" y="799932"/>
            <a:ext cx="5394126" cy="392190"/>
          </a:xfrm>
          <a:prstGeom prst="rect">
            <a:avLst/>
          </a:prstGeom>
        </p:spPr>
        <p:txBody>
          <a:bodyPr numCol="1"/>
          <a:lstStyle>
            <a:lvl1pPr defTabSz="913046">
              <a:lnSpc>
                <a:spcPct val="100000"/>
              </a:lnSpc>
              <a:spcBef>
                <a:spcPts val="0"/>
              </a:spcBef>
              <a:buClrTx/>
              <a:buSzTx/>
              <a:buFontTx/>
              <a:buNone/>
              <a:defRPr sz="1790" b="1" i="0" spc="-44">
                <a:solidFill>
                  <a:schemeClr val="tx1"/>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9" name="Text Placeholder 3">
            <a:extLst>
              <a:ext uri="{FF2B5EF4-FFF2-40B4-BE49-F238E27FC236}">
                <a16:creationId xmlns:a16="http://schemas.microsoft.com/office/drawing/2014/main" id="{C7C7C4DC-D5CC-E448-84C5-23598E2F3FD7}"/>
              </a:ext>
            </a:extLst>
          </p:cNvPr>
          <p:cNvSpPr>
            <a:spLocks noGrp="1"/>
          </p:cNvSpPr>
          <p:nvPr>
            <p:ph type="body" sz="quarter" idx="10" hasCustomPrompt="1"/>
          </p:nvPr>
        </p:nvSpPr>
        <p:spPr>
          <a:xfrm>
            <a:off x="278608" y="1252419"/>
            <a:ext cx="4185047" cy="500967"/>
          </a:xfrm>
        </p:spPr>
        <p:txBody>
          <a:bodyPr numCol="1"/>
          <a:lstStyle>
            <a:lvl1pPr marL="0" marR="0" indent="0" algn="l" defTabSz="685811" rtl="0" eaLnBrk="1" fontAlgn="t" latinLnBrk="0" hangingPunct="1">
              <a:lnSpc>
                <a:spcPct val="300000"/>
              </a:lnSpc>
              <a:spcBef>
                <a:spcPts val="0"/>
              </a:spcBef>
              <a:spcAft>
                <a:spcPts val="0"/>
              </a:spcAft>
              <a:buClr>
                <a:srgbClr val="005EB8"/>
              </a:buClr>
              <a:buSzPct val="100000"/>
              <a:buFont typeface="Arial"/>
              <a:buChar char="​"/>
              <a:tabLst/>
              <a:defRPr sz="954" b="0" i="0">
                <a:latin typeface="Arial" panose="020B0604020202020204" pitchFamily="34" charset="0"/>
                <a:cs typeface="Arial" panose="020B0604020202020204" pitchFamily="34" charset="0"/>
              </a:defRPr>
            </a:lvl1pPr>
          </a:lstStyle>
          <a:p>
            <a:pPr marL="0" marR="0" lvl="0" indent="0" algn="l" defTabSz="685811" rtl="0" eaLnBrk="1" fontAlgn="t" latinLnBrk="0" hangingPunct="1">
              <a:lnSpc>
                <a:spcPct val="100000"/>
              </a:lnSpc>
              <a:spcBef>
                <a:spcPts val="716"/>
              </a:spcBef>
              <a:spcAft>
                <a:spcPts val="358"/>
              </a:spcAft>
              <a:buClr>
                <a:srgbClr val="005EB8"/>
              </a:buClr>
              <a:buSzPct val="100000"/>
              <a:buFont typeface="Arial"/>
              <a:buChar char="​"/>
              <a:tabLst/>
              <a:defRPr/>
            </a:pPr>
            <a:r>
              <a:rPr lang="en-GB"/>
              <a:t>Click to edit Master text styles Master text styles</a:t>
            </a:r>
          </a:p>
        </p:txBody>
      </p:sp>
      <p:sp>
        <p:nvSpPr>
          <p:cNvPr id="8" name="Body Level One…">
            <a:extLst>
              <a:ext uri="{FF2B5EF4-FFF2-40B4-BE49-F238E27FC236}">
                <a16:creationId xmlns:a16="http://schemas.microsoft.com/office/drawing/2014/main" id="{8774B2AD-31DF-2949-BCC7-A711A777BFCB}"/>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the lazy dog 17.4 leading</a:t>
            </a:r>
          </a:p>
        </p:txBody>
      </p:sp>
      <p:sp>
        <p:nvSpPr>
          <p:cNvPr id="11" name="Footer Placeholder 16">
            <a:extLst>
              <a:ext uri="{FF2B5EF4-FFF2-40B4-BE49-F238E27FC236}">
                <a16:creationId xmlns:a16="http://schemas.microsoft.com/office/drawing/2014/main" id="{94F3F98E-8923-3F47-AF45-3E6B1EBC330A}"/>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1555653840"/>
      </p:ext>
    </p:extLst>
  </p:cSld>
  <p:clrMapOvr>
    <a:masterClrMapping/>
  </p:clrMapOvr>
  <p:transition spd="med"/>
  <p:extLst>
    <p:ext uri="{DCECCB84-F9BA-43D5-87BE-67443E8EF086}">
      <p15:sldGuideLst xmlns:p15="http://schemas.microsoft.com/office/powerpoint/2012/main">
        <p15:guide id="1" orient="horz" pos="2716" userDrawn="1">
          <p15:clr>
            <a:srgbClr val="FBAE40"/>
          </p15:clr>
        </p15:guide>
        <p15:guide id="2" pos="2931" userDrawn="1">
          <p15:clr>
            <a:srgbClr val="FBAE40"/>
          </p15:clr>
        </p15:guide>
        <p15:guide id="3" pos="2812" userDrawn="1">
          <p15:clr>
            <a:srgbClr val="FBAE40"/>
          </p15:clr>
        </p15:guide>
        <p15:guide id="4" pos="1553" userDrawn="1">
          <p15:clr>
            <a:srgbClr val="FBAE40"/>
          </p15:clr>
        </p15:guide>
        <p15:guide id="5" pos="1418" userDrawn="1">
          <p15:clr>
            <a:srgbClr val="FBAE40"/>
          </p15:clr>
        </p15:guide>
        <p15:guide id="7" pos="4190" userDrawn="1">
          <p15:clr>
            <a:srgbClr val="FBAE40"/>
          </p15:clr>
        </p15:guide>
        <p15:guide id="8" pos="4326" userDrawn="1">
          <p15:clr>
            <a:srgbClr val="FBAE40"/>
          </p15:clr>
        </p15:guide>
        <p15:guide id="9" pos="5585" userDrawn="1">
          <p15:clr>
            <a:srgbClr val="FBAE40"/>
          </p15:clr>
        </p15:guide>
        <p15:guide id="10" orient="horz" pos="4825" userDrawn="1">
          <p15:clr>
            <a:srgbClr val="FBAE40"/>
          </p15:clr>
        </p15:guide>
        <p15:guide id="11" orient="horz" pos="1469" userDrawn="1">
          <p15:clr>
            <a:srgbClr val="FBAE40"/>
          </p15:clr>
        </p15:guide>
        <p15:guide id="13" orient="horz" pos="1128" userDrawn="1">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7" y="799932"/>
            <a:ext cx="3394225" cy="374578"/>
          </a:xfrm>
          <a:prstGeom prst="rect">
            <a:avLst/>
          </a:prstGeom>
        </p:spPr>
        <p:txBody>
          <a:bodyPr/>
          <a:lstStyle>
            <a:lvl1pPr defTabSz="913046">
              <a:lnSpc>
                <a:spcPct val="100000"/>
              </a:lnSpc>
              <a:spcBef>
                <a:spcPts val="0"/>
              </a:spcBef>
              <a:buClrTx/>
              <a:buSzTx/>
              <a:buFontTx/>
              <a:buNone/>
              <a:defRPr sz="1909" b="1" i="0" spc="-44">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7" y="1846362"/>
            <a:ext cx="4182592" cy="4233238"/>
          </a:xfrm>
          <a:prstGeom prst="rect">
            <a:avLst/>
          </a:prstGeom>
        </p:spPr>
        <p:txBody>
          <a:bodyPr numCol="2" spcCol="279306"/>
          <a:lstStyle>
            <a:lvl1pPr>
              <a:lnSpc>
                <a:spcPts val="1038"/>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the lazy dog 17.4 leading</a:t>
            </a:r>
          </a:p>
        </p:txBody>
      </p:sp>
      <p:sp>
        <p:nvSpPr>
          <p:cNvPr id="54" name="Rectangle"/>
          <p:cNvSpPr/>
          <p:nvPr/>
        </p:nvSpPr>
        <p:spPr>
          <a:xfrm>
            <a:off x="0" y="0"/>
            <a:ext cx="9144000" cy="293692"/>
          </a:xfrm>
          <a:prstGeom prst="rect">
            <a:avLst/>
          </a:prstGeom>
          <a:solidFill>
            <a:schemeClr val="accent3">
              <a:lumMod val="65000"/>
            </a:schemeClr>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61" name="Slide Number"/>
          <p:cNvSpPr txBox="1">
            <a:spLocks noGrp="1"/>
          </p:cNvSpPr>
          <p:nvPr>
            <p:ph type="sldNum" sz="quarter" idx="2"/>
          </p:nvPr>
        </p:nvSpPr>
        <p:spPr>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8" y="1252420"/>
            <a:ext cx="4185047" cy="377483"/>
          </a:xfrm>
        </p:spPr>
        <p:txBody>
          <a:bodyPr numCol="1"/>
          <a:lstStyle>
            <a:lvl1pPr>
              <a:defRPr sz="954"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1645304052"/>
      </p:ext>
    </p:extLst>
  </p:cSld>
  <p:clrMapOvr>
    <a:masterClrMapping/>
  </p:clrMapOvr>
  <p:transition spd="med"/>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2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9" y="799932"/>
            <a:ext cx="3394225" cy="374578"/>
          </a:xfrm>
          <a:prstGeom prst="rect">
            <a:avLst/>
          </a:prstGeom>
        </p:spPr>
        <p:txBody>
          <a:bodyPr/>
          <a:lstStyle>
            <a:lvl1pPr defTabSz="726145">
              <a:lnSpc>
                <a:spcPct val="100000"/>
              </a:lnSpc>
              <a:spcBef>
                <a:spcPts val="0"/>
              </a:spcBef>
              <a:buClrTx/>
              <a:buSzTx/>
              <a:buFontTx/>
              <a:buNone/>
              <a:defRPr sz="1518" b="1" i="0" spc="-35">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9" y="1846362"/>
            <a:ext cx="4182592" cy="4233238"/>
          </a:xfrm>
          <a:prstGeom prst="rect">
            <a:avLst/>
          </a:prstGeom>
        </p:spPr>
        <p:txBody>
          <a:bodyPr numCol="2" spcCol="279306"/>
          <a:lstStyle>
            <a:lvl1pPr>
              <a:lnSpc>
                <a:spcPts val="826"/>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a:t>
            </a:r>
            <a:r>
              <a:rPr lang="en-GB" err="1"/>
              <a:t>the</a:t>
            </a:r>
            <a:r>
              <a:rPr lang="en-GB"/>
              <a:t> lazy dog 17.4 leading</a:t>
            </a:r>
          </a:p>
        </p:txBody>
      </p:sp>
      <p:sp>
        <p:nvSpPr>
          <p:cNvPr id="54"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61" name="Slide Number"/>
          <p:cNvSpPr txBox="1">
            <a:spLocks noGrp="1"/>
          </p:cNvSpPr>
          <p:nvPr>
            <p:ph type="sldNum" sz="quarter" idx="2"/>
          </p:nvPr>
        </p:nvSpPr>
        <p:spPr>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9" y="1252421"/>
            <a:ext cx="4185047" cy="377483"/>
          </a:xfrm>
        </p:spPr>
        <p:txBody>
          <a:bodyPr numCol="1"/>
          <a:lstStyle>
            <a:lvl1pPr>
              <a:defRPr sz="759"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2416093504"/>
      </p:ext>
    </p:extLst>
  </p:cSld>
  <p:clrMapOvr>
    <a:masterClrMapping/>
  </p:clrMapOvr>
  <p:transition spd="med"/>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0_D. Section header box">
    <p:spTree>
      <p:nvGrpSpPr>
        <p:cNvPr id="1" name=""/>
        <p:cNvGrpSpPr/>
        <p:nvPr/>
      </p:nvGrpSpPr>
      <p:grpSpPr>
        <a:xfrm>
          <a:off x="0" y="0"/>
          <a:ext cx="0" cy="0"/>
          <a:chOff x="0" y="0"/>
          <a:chExt cx="0" cy="0"/>
        </a:xfrm>
      </p:grpSpPr>
      <p:sp>
        <p:nvSpPr>
          <p:cNvPr id="77" name="Oval"/>
          <p:cNvSpPr/>
          <p:nvPr/>
        </p:nvSpPr>
        <p:spPr>
          <a:xfrm>
            <a:off x="7815583" y="4499747"/>
            <a:ext cx="702470" cy="734359"/>
          </a:xfrm>
          <a:prstGeom prst="ellipse">
            <a:avLst/>
          </a:prstGeom>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78" name="Oval"/>
          <p:cNvSpPr/>
          <p:nvPr/>
        </p:nvSpPr>
        <p:spPr>
          <a:xfrm>
            <a:off x="670813" y="3585459"/>
            <a:ext cx="702470" cy="734358"/>
          </a:xfrm>
          <a:prstGeom prst="ellipse">
            <a:avLst/>
          </a:prstGeom>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79" name="Oval"/>
          <p:cNvSpPr/>
          <p:nvPr/>
        </p:nvSpPr>
        <p:spPr>
          <a:xfrm>
            <a:off x="5060628" y="2222276"/>
            <a:ext cx="702470" cy="734359"/>
          </a:xfrm>
          <a:prstGeom prst="ellipse">
            <a:avLst/>
          </a:prstGeom>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80" name="Oval"/>
          <p:cNvSpPr/>
          <p:nvPr/>
        </p:nvSpPr>
        <p:spPr>
          <a:xfrm>
            <a:off x="5060628" y="3585459"/>
            <a:ext cx="702470" cy="734358"/>
          </a:xfrm>
          <a:prstGeom prst="ellipse">
            <a:avLst/>
          </a:prstGeom>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82" name="Rectangle"/>
          <p:cNvSpPr/>
          <p:nvPr/>
        </p:nvSpPr>
        <p:spPr>
          <a:xfrm>
            <a:off x="0" y="0"/>
            <a:ext cx="9144000" cy="293692"/>
          </a:xfrm>
          <a:prstGeom prst="rect">
            <a:avLst/>
          </a:prstGeom>
          <a:solidFill>
            <a:srgbClr val="00A9CE"/>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84" name="Section"/>
          <p:cNvSpPr txBox="1">
            <a:spLocks noGrp="1"/>
          </p:cNvSpPr>
          <p:nvPr>
            <p:ph type="body" sz="quarter" idx="21"/>
          </p:nvPr>
        </p:nvSpPr>
        <p:spPr>
          <a:xfrm>
            <a:off x="266761" y="741755"/>
            <a:ext cx="3394225" cy="466527"/>
          </a:xfrm>
          <a:prstGeom prst="rect">
            <a:avLst/>
          </a:prstGeom>
        </p:spPr>
        <p:txBody>
          <a:bodyPr/>
          <a:lstStyle>
            <a:lvl1pPr defTabSz="913046">
              <a:lnSpc>
                <a:spcPct val="100000"/>
              </a:lnSpc>
              <a:spcBef>
                <a:spcPts val="0"/>
              </a:spcBef>
              <a:buClrTx/>
              <a:buSzTx/>
              <a:buFontTx/>
              <a:buNone/>
              <a:defRPr sz="2207" b="1" i="0" spc="-44">
                <a:solidFill>
                  <a:srgbClr val="000000"/>
                </a:solidFill>
                <a:latin typeface="Arial" panose="020B0604020202020204" pitchFamily="34" charset="0"/>
                <a:ea typeface="+mn-ea"/>
                <a:cs typeface="Arial" panose="020B0604020202020204" pitchFamily="34" charset="0"/>
                <a:sym typeface="Frutiger 65 Bold"/>
              </a:defRPr>
            </a:lvl1pPr>
          </a:lstStyle>
          <a:p>
            <a:r>
              <a:t>Section</a:t>
            </a:r>
          </a:p>
        </p:txBody>
      </p:sp>
      <p:sp>
        <p:nvSpPr>
          <p:cNvPr id="86" name="Text"/>
          <p:cNvSpPr txBox="1"/>
          <p:nvPr/>
        </p:nvSpPr>
        <p:spPr>
          <a:xfrm>
            <a:off x="8830060" y="6269006"/>
            <a:ext cx="43430" cy="171862"/>
          </a:xfrm>
          <a:prstGeom prst="rect">
            <a:avLst/>
          </a:prstGeom>
          <a:ln w="12700">
            <a:miter lim="400000"/>
          </a:ln>
        </p:spPr>
        <p:txBody>
          <a:bodyPr wrap="none" lIns="21473" tIns="21473" rIns="21473" bIns="21473" anchor="ctr">
            <a:spAutoFit/>
          </a:bodyPr>
          <a:lstStyle/>
          <a:p>
            <a:pPr algn="r" defTabSz="685811">
              <a:lnSpc>
                <a:spcPct val="100000"/>
              </a:lnSpc>
              <a:defRPr sz="1400">
                <a:solidFill>
                  <a:srgbClr val="888888"/>
                </a:solidFill>
                <a:latin typeface="Arial"/>
                <a:ea typeface="Arial"/>
                <a:cs typeface="Arial"/>
                <a:sym typeface="Arial"/>
              </a:defRPr>
            </a:pPr>
            <a:endParaRPr sz="835" b="0" i="0">
              <a:latin typeface="Arial" panose="020B0604020202020204" pitchFamily="34" charset="0"/>
            </a:endParaRPr>
          </a:p>
        </p:txBody>
      </p:sp>
      <p:sp>
        <p:nvSpPr>
          <p:cNvPr id="87" name="Text cvbncv ncvbn bcv cvbn cvn cvn bc ncvbn bcv cvbn cvn"/>
          <p:cNvSpPr txBox="1">
            <a:spLocks noGrp="1"/>
          </p:cNvSpPr>
          <p:nvPr>
            <p:ph type="body" sz="quarter" idx="23" hasCustomPrompt="1"/>
          </p:nvPr>
        </p:nvSpPr>
        <p:spPr>
          <a:xfrm>
            <a:off x="1540594" y="2052457"/>
            <a:ext cx="2716997" cy="1073994"/>
          </a:xfrm>
          <a:prstGeom prst="rect">
            <a:avLst/>
          </a:prstGeom>
        </p:spPr>
        <p:txBody>
          <a:bodyPr numCol="1" anchor="ctr"/>
          <a:lstStyle>
            <a:lvl1pPr marR="75752" defTabSz="913046">
              <a:lnSpc>
                <a:spcPct val="120000"/>
              </a:lnSpc>
              <a:spcBef>
                <a:spcPts val="835"/>
              </a:spcBef>
              <a:buClrTx/>
              <a:buSzTx/>
              <a:buFontTx/>
              <a:buNone/>
              <a:defRPr sz="954"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t>Text </a:t>
            </a:r>
            <a:r>
              <a:rPr lang="en-GB"/>
              <a:t>large format impacting like quotes large format impacting like quotes </a:t>
            </a:r>
            <a:endParaRPr/>
          </a:p>
        </p:txBody>
      </p:sp>
      <p:sp>
        <p:nvSpPr>
          <p:cNvPr id="88" name="TextBox 5"/>
          <p:cNvSpPr txBox="1">
            <a:spLocks noGrp="1"/>
          </p:cNvSpPr>
          <p:nvPr>
            <p:ph type="body" sz="quarter" idx="24" hasCustomPrompt="1"/>
          </p:nvPr>
        </p:nvSpPr>
        <p:spPr>
          <a:xfrm>
            <a:off x="1569706" y="5311382"/>
            <a:ext cx="6882898" cy="123432"/>
          </a:xfrm>
          <a:prstGeom prst="rect">
            <a:avLst/>
          </a:prstGeom>
        </p:spPr>
        <p:txBody>
          <a:bodyPr>
            <a:spAutoFit/>
          </a:bodyPr>
          <a:lstStyle>
            <a:lvl1pPr marR="95250" defTabSz="1148051">
              <a:lnSpc>
                <a:spcPct val="120000"/>
              </a:lnSpc>
              <a:spcBef>
                <a:spcPts val="1050"/>
              </a:spcBef>
              <a:buClrTx/>
              <a:buSzTx/>
              <a:buFontTx/>
              <a:buNone/>
              <a:defRPr b="0" i="0" spc="28">
                <a:solidFill>
                  <a:srgbClr val="000000"/>
                </a:solidFill>
                <a:latin typeface="Frutiger 47 Light Condensed"/>
                <a:cs typeface="Arial" panose="020B0604020202020204" pitchFamily="34" charset="0"/>
                <a:sym typeface="Frutiger 47 Light Condensed"/>
              </a:defRPr>
            </a:lvl1pPr>
          </a:lstStyle>
          <a:p>
            <a:pPr marR="127000" defTabSz="1530735">
              <a:lnSpc>
                <a:spcPct val="120000"/>
              </a:lnSpc>
              <a:spcBef>
                <a:spcPts val="1400"/>
              </a:spcBef>
              <a:buClrTx/>
              <a:buSzTx/>
              <a:buFontTx/>
              <a:buNone/>
              <a:defRPr spc="28">
                <a:solidFill>
                  <a:srgbClr val="000000"/>
                </a:solidFill>
                <a:latin typeface="Frutiger 47 Light Condensed"/>
                <a:ea typeface="Frutiger 47 Light Condensed"/>
                <a:cs typeface="Frutiger 47 Light Condensed"/>
                <a:sym typeface="Frutiger 47 Light Condensed"/>
              </a:defRPr>
            </a:pPr>
            <a:r>
              <a:rPr err="1"/>
              <a:t>Cv</a:t>
            </a:r>
            <a:r>
              <a:t> nav </a:t>
            </a:r>
            <a:r>
              <a:rPr err="1"/>
              <a:t>ncvn</a:t>
            </a:r>
            <a:r>
              <a:t> can s team: </a:t>
            </a:r>
            <a:r>
              <a:rPr>
                <a:solidFill>
                  <a:srgbClr val="00A9CE"/>
                </a:solidFill>
              </a:rPr>
              <a:t>masstestingcomms@dhsc.gov.uk</a:t>
            </a:r>
          </a:p>
        </p:txBody>
      </p:sp>
      <p:sp>
        <p:nvSpPr>
          <p:cNvPr id="89" name="Text cmcv ncbvncbv bcvn ncvbn bcv cvbn c ncvbn bcv cvbn c bcvn"/>
          <p:cNvSpPr txBox="1">
            <a:spLocks noGrp="1"/>
          </p:cNvSpPr>
          <p:nvPr>
            <p:ph type="body" sz="quarter" idx="25" hasCustomPrompt="1"/>
          </p:nvPr>
        </p:nvSpPr>
        <p:spPr>
          <a:xfrm>
            <a:off x="1540592" y="3591845"/>
            <a:ext cx="2818899" cy="721586"/>
          </a:xfrm>
          <a:prstGeom prst="rect">
            <a:avLst/>
          </a:prstGeom>
        </p:spPr>
        <p:txBody>
          <a:bodyPr numCol="1" anchor="ctr"/>
          <a:lstStyle>
            <a:lvl1pPr marR="75752" defTabSz="913046">
              <a:lnSpc>
                <a:spcPct val="120000"/>
              </a:lnSpc>
              <a:spcBef>
                <a:spcPts val="835"/>
              </a:spcBef>
              <a:buClrTx/>
              <a:buSzTx/>
              <a:buFontTx/>
              <a:buNone/>
              <a:defRPr sz="954"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0" name="c vnbcv ncbvn cbvn cbvn cvbn cvn cvbn cvn cvn cvn cvncn"/>
          <p:cNvSpPr txBox="1">
            <a:spLocks noGrp="1"/>
          </p:cNvSpPr>
          <p:nvPr>
            <p:ph type="body" sz="quarter" idx="26" hasCustomPrompt="1"/>
          </p:nvPr>
        </p:nvSpPr>
        <p:spPr>
          <a:xfrm>
            <a:off x="5954903" y="2140559"/>
            <a:ext cx="2716998" cy="897790"/>
          </a:xfrm>
          <a:prstGeom prst="rect">
            <a:avLst/>
          </a:prstGeom>
        </p:spPr>
        <p:txBody>
          <a:bodyPr numCol="1" anchor="ctr"/>
          <a:lstStyle>
            <a:lvl1pPr marR="75752" defTabSz="913046">
              <a:lnSpc>
                <a:spcPct val="120000"/>
              </a:lnSpc>
              <a:spcBef>
                <a:spcPts val="835"/>
              </a:spcBef>
              <a:buClrTx/>
              <a:buSzTx/>
              <a:buFontTx/>
              <a:buNone/>
              <a:defRPr sz="954"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1" name="ncvbn bcv cvbn c ncvbn bcv cvbn c ncvbn bcv cvbn c ncvbn bcv cvbn c"/>
          <p:cNvSpPr txBox="1">
            <a:spLocks noGrp="1"/>
          </p:cNvSpPr>
          <p:nvPr>
            <p:ph type="body" sz="quarter" idx="27" hasCustomPrompt="1"/>
          </p:nvPr>
        </p:nvSpPr>
        <p:spPr>
          <a:xfrm>
            <a:off x="5954903" y="3494960"/>
            <a:ext cx="2716998" cy="915356"/>
          </a:xfrm>
          <a:prstGeom prst="rect">
            <a:avLst/>
          </a:prstGeom>
        </p:spPr>
        <p:txBody>
          <a:bodyPr numCol="1" anchor="ctr"/>
          <a:lstStyle>
            <a:lvl1pPr marR="75752" defTabSz="913046">
              <a:lnSpc>
                <a:spcPct val="120000"/>
              </a:lnSpc>
              <a:spcBef>
                <a:spcPts val="835"/>
              </a:spcBef>
              <a:buClrTx/>
              <a:buSzTx/>
              <a:buFontTx/>
              <a:buNone/>
              <a:defRPr sz="954"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2" name="Slide Number"/>
          <p:cNvSpPr txBox="1">
            <a:spLocks noGrp="1"/>
          </p:cNvSpPr>
          <p:nvPr>
            <p:ph type="sldNum" sz="quarter" idx="2"/>
          </p:nvPr>
        </p:nvSpPr>
        <p:spPr>
          <a:xfrm>
            <a:off x="8647361" y="6314118"/>
            <a:ext cx="218035" cy="229160"/>
          </a:xfrm>
          <a:prstGeom prst="rect">
            <a:avLst/>
          </a:prstGeom>
        </p:spPr>
        <p:txBody>
          <a:bodyPr/>
          <a:lstStyle>
            <a:lvl1pPr>
              <a:defRPr b="0" i="0"/>
            </a:lvl1pPr>
          </a:lstStyle>
          <a:p>
            <a:fld id="{86CB4B4D-7CA3-9044-876B-883B54F8677D}" type="slidenum">
              <a:rPr lang="en-GB" smtClean="0"/>
              <a:pPr/>
              <a:t>‹#›</a:t>
            </a:fld>
            <a:endParaRPr lang="en-GB"/>
          </a:p>
        </p:txBody>
      </p:sp>
      <p:sp>
        <p:nvSpPr>
          <p:cNvPr id="19" name="Text Placeholder 3">
            <a:extLst>
              <a:ext uri="{FF2B5EF4-FFF2-40B4-BE49-F238E27FC236}">
                <a16:creationId xmlns:a16="http://schemas.microsoft.com/office/drawing/2014/main" id="{7082DB3D-6DB5-7445-B93A-85E6809C719D}"/>
              </a:ext>
            </a:extLst>
          </p:cNvPr>
          <p:cNvSpPr>
            <a:spLocks noGrp="1"/>
          </p:cNvSpPr>
          <p:nvPr>
            <p:ph type="body" sz="quarter" idx="10" hasCustomPrompt="1"/>
          </p:nvPr>
        </p:nvSpPr>
        <p:spPr>
          <a:xfrm>
            <a:off x="278608" y="1252420"/>
            <a:ext cx="4185047" cy="377483"/>
          </a:xfrm>
        </p:spPr>
        <p:txBody>
          <a:bodyPr numCol="1"/>
          <a:lstStyle>
            <a:lvl1pPr>
              <a:defRPr sz="1074" b="0" i="0">
                <a:latin typeface="Arial" panose="020B0604020202020204" pitchFamily="34" charset="0"/>
                <a:cs typeface="Arial" panose="020B0604020202020204" pitchFamily="34" charset="0"/>
              </a:defRPr>
            </a:lvl1pPr>
          </a:lstStyle>
          <a:p>
            <a:pPr lvl="0"/>
            <a:r>
              <a:rPr lang="en-GB"/>
              <a:t>Click to edit Master text styles delete if no text</a:t>
            </a:r>
          </a:p>
        </p:txBody>
      </p:sp>
      <p:sp>
        <p:nvSpPr>
          <p:cNvPr id="17" name="Footer Placeholder 16">
            <a:extLst>
              <a:ext uri="{FF2B5EF4-FFF2-40B4-BE49-F238E27FC236}">
                <a16:creationId xmlns:a16="http://schemas.microsoft.com/office/drawing/2014/main" id="{650F3EB9-088F-F645-9340-31AA4E5ABC7C}"/>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6964195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4_D. Section header box">
    <p:spTree>
      <p:nvGrpSpPr>
        <p:cNvPr id="1" name=""/>
        <p:cNvGrpSpPr/>
        <p:nvPr/>
      </p:nvGrpSpPr>
      <p:grpSpPr>
        <a:xfrm>
          <a:off x="0" y="0"/>
          <a:ext cx="0" cy="0"/>
          <a:chOff x="0" y="0"/>
          <a:chExt cx="0" cy="0"/>
        </a:xfrm>
      </p:grpSpPr>
      <p:sp>
        <p:nvSpPr>
          <p:cNvPr id="99" name="Slide Number"/>
          <p:cNvSpPr txBox="1">
            <a:spLocks noGrp="1"/>
          </p:cNvSpPr>
          <p:nvPr>
            <p:ph type="sldNum" sz="quarter" idx="2"/>
          </p:nvPr>
        </p:nvSpPr>
        <p:spPr>
          <a:xfrm>
            <a:off x="8816664" y="6244531"/>
            <a:ext cx="193988" cy="229160"/>
          </a:xfrm>
          <a:prstGeom prst="rect">
            <a:avLst/>
          </a:prstGeom>
        </p:spPr>
        <p:txBody>
          <a:bodyPr/>
          <a:lstStyle>
            <a:lvl1pPr>
              <a:defRPr b="0" i="0"/>
            </a:lvl1pPr>
          </a:lstStyle>
          <a:p>
            <a:fld id="{86CB4B4D-7CA3-9044-876B-883B54F8677D}" type="slidenum">
              <a:rPr lang="en-GB" smtClean="0"/>
              <a:pPr/>
              <a:t>‹#›</a:t>
            </a:fld>
            <a:endParaRPr lang="en-GB"/>
          </a:p>
        </p:txBody>
      </p:sp>
      <p:sp>
        <p:nvSpPr>
          <p:cNvPr id="102" name="Rectangle"/>
          <p:cNvSpPr/>
          <p:nvPr/>
        </p:nvSpPr>
        <p:spPr>
          <a:xfrm>
            <a:off x="0" y="0"/>
            <a:ext cx="9144000" cy="293692"/>
          </a:xfrm>
          <a:prstGeom prst="rect">
            <a:avLst/>
          </a:prstGeom>
          <a:solidFill>
            <a:srgbClr val="00A9CE"/>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108" name="Headline"/>
          <p:cNvSpPr txBox="1"/>
          <p:nvPr/>
        </p:nvSpPr>
        <p:spPr>
          <a:xfrm>
            <a:off x="266761" y="712668"/>
            <a:ext cx="3394225" cy="45835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lvl1pPr defTabSz="1530735">
              <a:lnSpc>
                <a:spcPct val="100000"/>
              </a:lnSpc>
              <a:defRPr sz="3700" spc="-74">
                <a:latin typeface="+mn-lt"/>
                <a:ea typeface="+mn-ea"/>
                <a:cs typeface="+mn-cs"/>
                <a:sym typeface="Frutiger 65 Bold"/>
              </a:defRPr>
            </a:lvl1pPr>
          </a:lstStyle>
          <a:p>
            <a:r>
              <a:rPr sz="2207" b="1" i="0">
                <a:latin typeface="Arial" panose="020B0604020202020204" pitchFamily="34" charset="0"/>
                <a:cs typeface="Arial" panose="020B0604020202020204" pitchFamily="34" charset="0"/>
              </a:rPr>
              <a:t>Headline</a:t>
            </a:r>
          </a:p>
        </p:txBody>
      </p:sp>
      <p:sp>
        <p:nvSpPr>
          <p:cNvPr id="8" name="Body Level One…">
            <a:extLst>
              <a:ext uri="{FF2B5EF4-FFF2-40B4-BE49-F238E27FC236}">
                <a16:creationId xmlns:a16="http://schemas.microsoft.com/office/drawing/2014/main" id="{80B4278A-A0BA-7045-854C-853631D24314}"/>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the lazy dog 17.4 leading</a:t>
            </a:r>
          </a:p>
        </p:txBody>
      </p:sp>
      <p:sp>
        <p:nvSpPr>
          <p:cNvPr id="2" name="TextBox 1">
            <a:extLst>
              <a:ext uri="{FF2B5EF4-FFF2-40B4-BE49-F238E27FC236}">
                <a16:creationId xmlns:a16="http://schemas.microsoft.com/office/drawing/2014/main" id="{42DD81F8-A4CE-6045-AA9F-8BDE16E0D6D6}"/>
              </a:ext>
            </a:extLst>
          </p:cNvPr>
          <p:cNvSpPr txBox="1"/>
          <p:nvPr userDrawn="1"/>
        </p:nvSpPr>
        <p:spPr>
          <a:xfrm>
            <a:off x="2288333" y="3265027"/>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309111" rtl="0" fontAlgn="auto" latinLnBrk="0" hangingPunct="0">
              <a:lnSpc>
                <a:spcPct val="120000"/>
              </a:lnSpc>
              <a:spcBef>
                <a:spcPts val="0"/>
              </a:spcBef>
              <a:spcAft>
                <a:spcPts val="0"/>
              </a:spcAft>
              <a:buClrTx/>
              <a:buSzTx/>
              <a:buFontTx/>
              <a:buNone/>
              <a:tabLst/>
            </a:pPr>
            <a:endParaRPr kumimoji="0" lang="en-US" sz="1014" b="0" i="0" u="none" strike="noStrike" cap="none" spc="0" normalizeH="0" baseline="0">
              <a:ln>
                <a:noFill/>
              </a:ln>
              <a:solidFill>
                <a:srgbClr val="000000"/>
              </a:solidFill>
              <a:effectLst/>
              <a:uFillTx/>
              <a:latin typeface="Frutiger 57 Condensed"/>
              <a:ea typeface="Frutiger 57 Condensed"/>
              <a:cs typeface="Frutiger 57 Condensed"/>
              <a:sym typeface="Frutiger 57 Condensed"/>
            </a:endParaRPr>
          </a:p>
        </p:txBody>
      </p:sp>
      <p:sp>
        <p:nvSpPr>
          <p:cNvPr id="10" name="Footer Placeholder 16">
            <a:extLst>
              <a:ext uri="{FF2B5EF4-FFF2-40B4-BE49-F238E27FC236}">
                <a16:creationId xmlns:a16="http://schemas.microsoft.com/office/drawing/2014/main" id="{73F796B5-EA8B-8F48-880B-65FB475670DD}"/>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3573683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 Section header box">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4D63AB2-C36D-7149-A843-F585FE1478D5}"/>
              </a:ext>
            </a:extLst>
          </p:cNvPr>
          <p:cNvSpPr/>
          <p:nvPr userDrawn="1"/>
        </p:nvSpPr>
        <p:spPr>
          <a:xfrm>
            <a:off x="2" y="1"/>
            <a:ext cx="4096753" cy="6858000"/>
          </a:xfrm>
          <a:prstGeom prst="rect">
            <a:avLst/>
          </a:prstGeom>
          <a:solidFill>
            <a:schemeClr val="bg1">
              <a:lumMod val="9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sp>
        <p:nvSpPr>
          <p:cNvPr id="14" name="Title 1">
            <a:extLst>
              <a:ext uri="{FF2B5EF4-FFF2-40B4-BE49-F238E27FC236}">
                <a16:creationId xmlns:a16="http://schemas.microsoft.com/office/drawing/2014/main" id="{BEF3D07D-D8E6-554B-8369-48AA029F9D58}"/>
              </a:ext>
            </a:extLst>
          </p:cNvPr>
          <p:cNvSpPr>
            <a:spLocks noGrp="1"/>
          </p:cNvSpPr>
          <p:nvPr>
            <p:ph type="title" hasCustomPrompt="1"/>
          </p:nvPr>
        </p:nvSpPr>
        <p:spPr bwMode="blackWhite">
          <a:xfrm>
            <a:off x="2" y="0"/>
            <a:ext cx="4096753" cy="6858000"/>
          </a:xfrm>
          <a:prstGeom prst="rect">
            <a:avLst/>
          </a:prstGeom>
          <a:noFill/>
          <a:ln w="9525">
            <a:noFill/>
          </a:ln>
        </p:spPr>
        <p:txBody>
          <a:bodyPr lIns="612000" tIns="274320" rIns="360000" bIns="137160" anchor="ctr">
            <a:noAutofit/>
          </a:bodyPr>
          <a:lstStyle>
            <a:lvl1pPr marL="0" algn="l" defTabSz="545417" rtl="0" eaLnBrk="1" fontAlgn="auto" latinLnBrk="0" hangingPunct="1">
              <a:lnSpc>
                <a:spcPts val="3579"/>
              </a:lnSpc>
              <a:spcBef>
                <a:spcPts val="0"/>
              </a:spcBef>
              <a:spcAft>
                <a:spcPts val="0"/>
              </a:spcAft>
              <a:defRPr lang="en-US" sz="2386" b="1" i="0" kern="1200" baseline="0" dirty="0">
                <a:solidFill>
                  <a:srgbClr val="015EB7"/>
                </a:solidFill>
                <a:latin typeface="Arial" panose="020B0604020202020204" pitchFamily="34" charset="0"/>
                <a:ea typeface="+mj-ea"/>
                <a:cs typeface="Arial" panose="020B0604020202020204" pitchFamily="34" charset="0"/>
                <a:sym typeface="+mj-lt"/>
              </a:defRPr>
            </a:lvl1pPr>
          </a:lstStyle>
          <a:p>
            <a:r>
              <a:rPr lang="en-US"/>
              <a:t>Click to add section title</a:t>
            </a: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6146"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pic>
        <p:nvPicPr>
          <p:cNvPr id="7" name="Picture 6">
            <a:extLst>
              <a:ext uri="{FF2B5EF4-FFF2-40B4-BE49-F238E27FC236}">
                <a16:creationId xmlns:a16="http://schemas.microsoft.com/office/drawing/2014/main" id="{2EC86D35-C6D0-EB42-84A7-4AF8EB5EE039}"/>
              </a:ext>
            </a:extLst>
          </p:cNvPr>
          <p:cNvPicPr>
            <a:picLocks noChangeAspect="1"/>
          </p:cNvPicPr>
          <p:nvPr userDrawn="1"/>
        </p:nvPicPr>
        <p:blipFill>
          <a:blip r:embed="rId7"/>
          <a:stretch>
            <a:fillRect/>
          </a:stretch>
        </p:blipFill>
        <p:spPr>
          <a:xfrm>
            <a:off x="8163995" y="200526"/>
            <a:ext cx="790575" cy="419100"/>
          </a:xfrm>
          <a:prstGeom prst="rect">
            <a:avLst/>
          </a:prstGeom>
        </p:spPr>
      </p:pic>
      <p:sp>
        <p:nvSpPr>
          <p:cNvPr id="13" name="TextBox 12">
            <a:extLst>
              <a:ext uri="{FF2B5EF4-FFF2-40B4-BE49-F238E27FC236}">
                <a16:creationId xmlns:a16="http://schemas.microsoft.com/office/drawing/2014/main" id="{C46B97C9-86DC-AE4D-AA76-58DCDA7E5EEA}"/>
              </a:ext>
            </a:extLst>
          </p:cNvPr>
          <p:cNvSpPr txBox="1"/>
          <p:nvPr userDrawn="1"/>
        </p:nvSpPr>
        <p:spPr>
          <a:xfrm>
            <a:off x="4209098" y="6526530"/>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54541" tIns="27271" rIns="54541" bIns="27271" numCol="1" spcCol="0" rtlCol="0" fromWordArt="0" anchor="ctr" anchorCtr="0" forceAA="0" compatLnSpc="1">
            <a:prstTxWarp prst="textNoShape">
              <a:avLst/>
            </a:prstTxWarp>
            <a:noAutofit/>
          </a:bodyPr>
          <a:lstStyle/>
          <a:p>
            <a:pPr algn="ctr"/>
            <a:endParaRPr lang="en-GB" sz="1014">
              <a:solidFill>
                <a:srgbClr val="425563"/>
              </a:solidFill>
            </a:endParaRPr>
          </a:p>
        </p:txBody>
      </p:sp>
    </p:spTree>
    <p:extLst>
      <p:ext uri="{BB962C8B-B14F-4D97-AF65-F5344CB8AC3E}">
        <p14:creationId xmlns:p14="http://schemas.microsoft.com/office/powerpoint/2010/main" val="5343339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6_D. Section header box">
    <p:spTree>
      <p:nvGrpSpPr>
        <p:cNvPr id="1" name=""/>
        <p:cNvGrpSpPr/>
        <p:nvPr/>
      </p:nvGrpSpPr>
      <p:grpSpPr>
        <a:xfrm>
          <a:off x="0" y="0"/>
          <a:ext cx="0" cy="0"/>
          <a:chOff x="0" y="0"/>
          <a:chExt cx="0" cy="0"/>
        </a:xfrm>
      </p:grpSpPr>
      <p:sp>
        <p:nvSpPr>
          <p:cNvPr id="117" name="Rectangle"/>
          <p:cNvSpPr/>
          <p:nvPr/>
        </p:nvSpPr>
        <p:spPr>
          <a:xfrm>
            <a:off x="-12263" y="-3662"/>
            <a:ext cx="4491158" cy="6865323"/>
          </a:xfrm>
          <a:prstGeom prst="rect">
            <a:avLst/>
          </a:prstGeom>
          <a:solidFill>
            <a:srgbClr val="7030A0"/>
          </a:solidFill>
          <a:ln w="3175">
            <a:solidFill>
              <a:schemeClr val="accent1"/>
            </a:solidFill>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118" name="Slide Number"/>
          <p:cNvSpPr txBox="1">
            <a:spLocks noGrp="1"/>
          </p:cNvSpPr>
          <p:nvPr>
            <p:ph type="sldNum" sz="quarter" idx="2"/>
          </p:nvPr>
        </p:nvSpPr>
        <p:spPr>
          <a:xfrm>
            <a:off x="8679503" y="6312018"/>
            <a:ext cx="193988" cy="229160"/>
          </a:xfrm>
          <a:prstGeom prst="rect">
            <a:avLst/>
          </a:prstGeom>
        </p:spPr>
        <p:txBody>
          <a:bodyPr/>
          <a:lstStyle>
            <a:lvl1pPr>
              <a:defRPr b="0" i="0"/>
            </a:lvl1pPr>
          </a:lstStyle>
          <a:p>
            <a:fld id="{86CB4B4D-7CA3-9044-876B-883B54F8677D}" type="slidenum">
              <a:rPr lang="en-GB" smtClean="0"/>
              <a:pPr/>
              <a:t>‹#›</a:t>
            </a:fld>
            <a:endParaRPr lang="en-GB"/>
          </a:p>
        </p:txBody>
      </p:sp>
      <p:sp>
        <p:nvSpPr>
          <p:cNvPr id="119" name="Headline"/>
          <p:cNvSpPr txBox="1">
            <a:spLocks noGrp="1"/>
          </p:cNvSpPr>
          <p:nvPr>
            <p:ph type="body" sz="quarter" idx="21"/>
          </p:nvPr>
        </p:nvSpPr>
        <p:spPr>
          <a:xfrm>
            <a:off x="266761" y="801291"/>
            <a:ext cx="3394225" cy="334270"/>
          </a:xfrm>
          <a:prstGeom prst="rect">
            <a:avLst/>
          </a:prstGeom>
        </p:spPr>
        <p:txBody>
          <a:bodyPr/>
          <a:lstStyle>
            <a:lvl1pPr defTabSz="913046">
              <a:lnSpc>
                <a:spcPct val="100000"/>
              </a:lnSpc>
              <a:spcBef>
                <a:spcPts val="0"/>
              </a:spcBef>
              <a:buClrTx/>
              <a:buSzTx/>
              <a:buFontTx/>
              <a:buNone/>
              <a:defRPr sz="2207" b="1" i="0" spc="-44">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21" name="Rectangle"/>
          <p:cNvSpPr/>
          <p:nvPr/>
        </p:nvSpPr>
        <p:spPr>
          <a:xfrm>
            <a:off x="0" y="0"/>
            <a:ext cx="9144000" cy="293692"/>
          </a:xfrm>
          <a:prstGeom prst="rect">
            <a:avLst/>
          </a:prstGeom>
          <a:solidFill>
            <a:srgbClr val="7030A0"/>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9" name="Footer Placeholder 16">
            <a:extLst>
              <a:ext uri="{FF2B5EF4-FFF2-40B4-BE49-F238E27FC236}">
                <a16:creationId xmlns:a16="http://schemas.microsoft.com/office/drawing/2014/main" id="{495DCA94-5057-9940-8601-E6B8A1F8C94C}"/>
              </a:ext>
            </a:extLst>
          </p:cNvPr>
          <p:cNvSpPr>
            <a:spLocks noGrp="1"/>
          </p:cNvSpPr>
          <p:nvPr>
            <p:ph type="ftr" sz="quarter" idx="3"/>
          </p:nvPr>
        </p:nvSpPr>
        <p:spPr>
          <a:xfrm>
            <a:off x="2042160" y="6466501"/>
            <a:ext cx="5082540" cy="255149"/>
          </a:xfrm>
          <a:prstGeom prst="rect">
            <a:avLst/>
          </a:prstGeom>
        </p:spPr>
        <p:txBody>
          <a:bodyPr vert="horz" lIns="91440" tIns="45720" rIns="91440" bIns="45720" rtlCol="0" anchor="ctr"/>
          <a:lstStyle>
            <a:lvl1pPr algn="ctr">
              <a:defRPr sz="716" b="0" i="0">
                <a:solidFill>
                  <a:srgbClr val="FF0000"/>
                </a:solidFill>
              </a:defRPr>
            </a:lvl1pPr>
          </a:lstStyle>
          <a:p>
            <a:r>
              <a:rPr lang="en-GB"/>
              <a:t>footer updated 10/11/2020 06:26:34 </a:t>
            </a:r>
            <a:endParaRPr lang="en-US"/>
          </a:p>
        </p:txBody>
      </p:sp>
      <p:sp>
        <p:nvSpPr>
          <p:cNvPr id="8" name="Body Level One…">
            <a:extLst>
              <a:ext uri="{FF2B5EF4-FFF2-40B4-BE49-F238E27FC236}">
                <a16:creationId xmlns:a16="http://schemas.microsoft.com/office/drawing/2014/main" id="{7163119B-A3AD-804C-A654-47533A1D398B}"/>
              </a:ext>
            </a:extLst>
          </p:cNvPr>
          <p:cNvSpPr txBox="1">
            <a:spLocks noGrp="1"/>
          </p:cNvSpPr>
          <p:nvPr>
            <p:ph idx="1" hasCustomPrompt="1"/>
          </p:nvPr>
        </p:nvSpPr>
        <p:spPr>
          <a:xfrm>
            <a:off x="4989545" y="1854640"/>
            <a:ext cx="3317033"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1" spcCol="288000"/>
          <a:lstStyle/>
          <a:p>
            <a:r>
              <a:t>Body Level One</a:t>
            </a:r>
            <a:r>
              <a:rPr lang="en-GB"/>
              <a:t> the quick brown fox dog the quick brown fox jumped over the the lazy dog</a:t>
            </a:r>
          </a:p>
          <a:p>
            <a:r>
              <a:rPr lang="en-GB"/>
              <a:t>the quick </a:t>
            </a:r>
            <a:r>
              <a:t>Body Level Two</a:t>
            </a:r>
          </a:p>
          <a:p>
            <a:pPr lvl="2"/>
            <a:r>
              <a:t>Body Level Three</a:t>
            </a:r>
          </a:p>
          <a:p>
            <a:pPr lvl="3"/>
            <a:r>
              <a:t>Body Level Four</a:t>
            </a:r>
          </a:p>
        </p:txBody>
      </p:sp>
    </p:spTree>
    <p:extLst>
      <p:ext uri="{BB962C8B-B14F-4D97-AF65-F5344CB8AC3E}">
        <p14:creationId xmlns:p14="http://schemas.microsoft.com/office/powerpoint/2010/main" val="3543253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D. Title and two column">
    <p:spTree>
      <p:nvGrpSpPr>
        <p:cNvPr id="1" name=""/>
        <p:cNvGrpSpPr/>
        <p:nvPr/>
      </p:nvGrpSpPr>
      <p:grpSpPr>
        <a:xfrm>
          <a:off x="0" y="0"/>
          <a:ext cx="0" cy="0"/>
          <a:chOff x="0" y="0"/>
          <a:chExt cx="0" cy="0"/>
        </a:xfrm>
      </p:grpSpPr>
      <p:sp>
        <p:nvSpPr>
          <p:cNvPr id="40" name="Rectangle"/>
          <p:cNvSpPr/>
          <p:nvPr/>
        </p:nvSpPr>
        <p:spPr>
          <a:xfrm>
            <a:off x="0" y="0"/>
            <a:ext cx="9144000" cy="293692"/>
          </a:xfrm>
          <a:prstGeom prst="rect">
            <a:avLst/>
          </a:prstGeom>
          <a:solidFill>
            <a:schemeClr val="accent3">
              <a:lumMod val="65000"/>
            </a:schemeClr>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41" name="Slide Number"/>
          <p:cNvSpPr txBox="1">
            <a:spLocks noGrp="1"/>
          </p:cNvSpPr>
          <p:nvPr>
            <p:ph type="sldNum" sz="quarter" idx="2"/>
          </p:nvPr>
        </p:nvSpPr>
        <p:spPr>
          <a:xfrm>
            <a:off x="8686718" y="6322567"/>
            <a:ext cx="186775" cy="194025"/>
          </a:xfrm>
          <a:prstGeom prst="rect">
            <a:avLst/>
          </a:prstGeom>
        </p:spPr>
        <p:txBody>
          <a:bodyPr/>
          <a:lstStyle>
            <a:lvl1pPr>
              <a:defRPr b="0" i="0"/>
            </a:lvl1pPr>
          </a:lstStyle>
          <a:p>
            <a:fld id="{58955FA3-057B-2743-A09C-E63CFD0F924D}" type="slidenum">
              <a:rPr lang="en-GB" smtClean="0"/>
              <a:pPr/>
              <a:t>‹#›</a:t>
            </a:fld>
            <a:endParaRPr lang="en-GB"/>
          </a:p>
        </p:txBody>
      </p:sp>
      <p:sp>
        <p:nvSpPr>
          <p:cNvPr id="43" name="Headline"/>
          <p:cNvSpPr txBox="1">
            <a:spLocks noGrp="1"/>
          </p:cNvSpPr>
          <p:nvPr>
            <p:ph type="body" sz="quarter" idx="21" hasCustomPrompt="1"/>
          </p:nvPr>
        </p:nvSpPr>
        <p:spPr>
          <a:xfrm>
            <a:off x="275154" y="799932"/>
            <a:ext cx="5394126" cy="392190"/>
          </a:xfrm>
          <a:prstGeom prst="rect">
            <a:avLst/>
          </a:prstGeom>
        </p:spPr>
        <p:txBody>
          <a:bodyPr numCol="1"/>
          <a:lstStyle>
            <a:lvl1pPr defTabSz="726145">
              <a:lnSpc>
                <a:spcPct val="100000"/>
              </a:lnSpc>
              <a:spcBef>
                <a:spcPts val="0"/>
              </a:spcBef>
              <a:buClrTx/>
              <a:buSzTx/>
              <a:buFontTx/>
              <a:buNone/>
              <a:defRPr sz="1424" b="1" i="0" spc="-35">
                <a:solidFill>
                  <a:schemeClr val="tx1"/>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9" name="Text Placeholder 3">
            <a:extLst>
              <a:ext uri="{FF2B5EF4-FFF2-40B4-BE49-F238E27FC236}">
                <a16:creationId xmlns:a16="http://schemas.microsoft.com/office/drawing/2014/main" id="{C7C7C4DC-D5CC-E448-84C5-23598E2F3FD7}"/>
              </a:ext>
            </a:extLst>
          </p:cNvPr>
          <p:cNvSpPr>
            <a:spLocks noGrp="1"/>
          </p:cNvSpPr>
          <p:nvPr>
            <p:ph type="body" sz="quarter" idx="10" hasCustomPrompt="1"/>
          </p:nvPr>
        </p:nvSpPr>
        <p:spPr>
          <a:xfrm>
            <a:off x="278609" y="1252419"/>
            <a:ext cx="4185047" cy="500967"/>
          </a:xfrm>
        </p:spPr>
        <p:txBody>
          <a:bodyPr numCol="1"/>
          <a:lstStyle>
            <a:lvl1pPr marL="0" marR="0" indent="0" algn="l" defTabSz="545425" rtl="0" eaLnBrk="1" fontAlgn="t" latinLnBrk="0" hangingPunct="1">
              <a:lnSpc>
                <a:spcPct val="300000"/>
              </a:lnSpc>
              <a:spcBef>
                <a:spcPts val="0"/>
              </a:spcBef>
              <a:spcAft>
                <a:spcPts val="0"/>
              </a:spcAft>
              <a:buClr>
                <a:srgbClr val="005EB8"/>
              </a:buClr>
              <a:buSzPct val="100000"/>
              <a:buFont typeface="Arial"/>
              <a:buChar char="​"/>
              <a:tabLst/>
              <a:defRPr sz="759" b="0" i="0">
                <a:latin typeface="Arial" panose="020B0604020202020204" pitchFamily="34" charset="0"/>
                <a:cs typeface="Arial" panose="020B0604020202020204" pitchFamily="34" charset="0"/>
              </a:defRPr>
            </a:lvl1pPr>
          </a:lstStyle>
          <a:p>
            <a:pPr marL="0" marR="0" lvl="0" indent="0" algn="l" defTabSz="545425" rtl="0" eaLnBrk="1" fontAlgn="t" latinLnBrk="0" hangingPunct="1">
              <a:lnSpc>
                <a:spcPct val="100000"/>
              </a:lnSpc>
              <a:spcBef>
                <a:spcPts val="569"/>
              </a:spcBef>
              <a:spcAft>
                <a:spcPts val="284"/>
              </a:spcAft>
              <a:buClr>
                <a:srgbClr val="005EB8"/>
              </a:buClr>
              <a:buSzPct val="100000"/>
              <a:buFont typeface="Arial"/>
              <a:buChar char="​"/>
              <a:tabLst/>
              <a:defRPr/>
            </a:pPr>
            <a:r>
              <a:rPr lang="en-GB"/>
              <a:t>Click to edit Master text styles Master text styles</a:t>
            </a:r>
          </a:p>
        </p:txBody>
      </p:sp>
      <p:sp>
        <p:nvSpPr>
          <p:cNvPr id="8" name="Body Level One…">
            <a:extLst>
              <a:ext uri="{FF2B5EF4-FFF2-40B4-BE49-F238E27FC236}">
                <a16:creationId xmlns:a16="http://schemas.microsoft.com/office/drawing/2014/main" id="{8774B2AD-31DF-2949-BCC7-A711A777BFCB}"/>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2" spcCol="288000"/>
          <a:lstStyle/>
          <a:p>
            <a:r>
              <a:rPr lang="en-GB"/>
              <a:t>Body Level One the quick brown fox dog the quick brown fox jumped over the </a:t>
            </a:r>
            <a:r>
              <a:rPr lang="en-GB" err="1"/>
              <a:t>the</a:t>
            </a:r>
            <a:r>
              <a:rPr lang="en-GB"/>
              <a:t> lazy dog 17.4 leading</a:t>
            </a:r>
          </a:p>
        </p:txBody>
      </p:sp>
      <p:sp>
        <p:nvSpPr>
          <p:cNvPr id="11" name="Footer Placeholder 16">
            <a:extLst>
              <a:ext uri="{FF2B5EF4-FFF2-40B4-BE49-F238E27FC236}">
                <a16:creationId xmlns:a16="http://schemas.microsoft.com/office/drawing/2014/main" id="{94F3F98E-8923-3F47-AF45-3E6B1EBC330A}"/>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35727758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716" userDrawn="1">
          <p15:clr>
            <a:srgbClr val="FBAE40"/>
          </p15:clr>
        </p15:guide>
        <p15:guide id="2" pos="2931" userDrawn="1">
          <p15:clr>
            <a:srgbClr val="FBAE40"/>
          </p15:clr>
        </p15:guide>
        <p15:guide id="3" pos="2812" userDrawn="1">
          <p15:clr>
            <a:srgbClr val="FBAE40"/>
          </p15:clr>
        </p15:guide>
        <p15:guide id="4" pos="1553" userDrawn="1">
          <p15:clr>
            <a:srgbClr val="FBAE40"/>
          </p15:clr>
        </p15:guide>
        <p15:guide id="5" pos="1418" userDrawn="1">
          <p15:clr>
            <a:srgbClr val="FBAE40"/>
          </p15:clr>
        </p15:guide>
        <p15:guide id="7" pos="4190" userDrawn="1">
          <p15:clr>
            <a:srgbClr val="FBAE40"/>
          </p15:clr>
        </p15:guide>
        <p15:guide id="8" pos="4326" userDrawn="1">
          <p15:clr>
            <a:srgbClr val="FBAE40"/>
          </p15:clr>
        </p15:guide>
        <p15:guide id="9" pos="5585" userDrawn="1">
          <p15:clr>
            <a:srgbClr val="FBAE40"/>
          </p15:clr>
        </p15:guide>
        <p15:guide id="10" orient="horz" pos="4825" userDrawn="1">
          <p15:clr>
            <a:srgbClr val="FBAE40"/>
          </p15:clr>
        </p15:guide>
        <p15:guide id="11" orient="horz" pos="1469" userDrawn="1">
          <p15:clr>
            <a:srgbClr val="FBAE40"/>
          </p15:clr>
        </p15:guide>
        <p15:guide id="13" orient="horz" pos="1128" userDrawn="1">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9" y="799932"/>
            <a:ext cx="3394225" cy="374578"/>
          </a:xfrm>
          <a:prstGeom prst="rect">
            <a:avLst/>
          </a:prstGeom>
        </p:spPr>
        <p:txBody>
          <a:bodyPr/>
          <a:lstStyle>
            <a:lvl1pPr defTabSz="726145">
              <a:lnSpc>
                <a:spcPct val="100000"/>
              </a:lnSpc>
              <a:spcBef>
                <a:spcPts val="0"/>
              </a:spcBef>
              <a:buClrTx/>
              <a:buSzTx/>
              <a:buFontTx/>
              <a:buNone/>
              <a:defRPr sz="1518" b="1" i="0" spc="-35">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9" y="1846362"/>
            <a:ext cx="4182592" cy="4233238"/>
          </a:xfrm>
          <a:prstGeom prst="rect">
            <a:avLst/>
          </a:prstGeom>
        </p:spPr>
        <p:txBody>
          <a:bodyPr numCol="2" spcCol="279306"/>
          <a:lstStyle>
            <a:lvl1pPr>
              <a:lnSpc>
                <a:spcPts val="826"/>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a:t>
            </a:r>
            <a:r>
              <a:rPr lang="en-GB" err="1"/>
              <a:t>the</a:t>
            </a:r>
            <a:r>
              <a:rPr lang="en-GB"/>
              <a:t> lazy dog 17.4 leading</a:t>
            </a:r>
          </a:p>
        </p:txBody>
      </p:sp>
      <p:sp>
        <p:nvSpPr>
          <p:cNvPr id="54" name="Rectangle"/>
          <p:cNvSpPr/>
          <p:nvPr/>
        </p:nvSpPr>
        <p:spPr>
          <a:xfrm>
            <a:off x="0" y="0"/>
            <a:ext cx="9144000" cy="293692"/>
          </a:xfrm>
          <a:prstGeom prst="rect">
            <a:avLst/>
          </a:prstGeom>
          <a:solidFill>
            <a:srgbClr val="7030A0"/>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61"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9" y="1252421"/>
            <a:ext cx="4185047" cy="377483"/>
          </a:xfrm>
        </p:spPr>
        <p:txBody>
          <a:bodyPr numCol="1"/>
          <a:lstStyle>
            <a:lvl1pPr>
              <a:defRPr sz="759"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25936593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_D. Title Only">
    <p:spTree>
      <p:nvGrpSpPr>
        <p:cNvPr id="1" name=""/>
        <p:cNvGrpSpPr/>
        <p:nvPr/>
      </p:nvGrpSpPr>
      <p:grpSpPr>
        <a:xfrm>
          <a:off x="0" y="0"/>
          <a:ext cx="0" cy="0"/>
          <a:chOff x="0" y="0"/>
          <a:chExt cx="0" cy="0"/>
        </a:xfrm>
      </p:grpSpPr>
      <p:sp>
        <p:nvSpPr>
          <p:cNvPr id="24"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25" name="Click to add title"/>
          <p:cNvSpPr txBox="1">
            <a:spLocks noGrp="1"/>
          </p:cNvSpPr>
          <p:nvPr>
            <p:ph type="title" hasCustomPrompt="1"/>
          </p:nvPr>
        </p:nvSpPr>
        <p:spPr>
          <a:xfrm>
            <a:off x="278609" y="807354"/>
            <a:ext cx="6588919" cy="198324"/>
          </a:xfrm>
          <a:prstGeom prst="rect">
            <a:avLst/>
          </a:prstGeom>
        </p:spPr>
        <p:txBody>
          <a:bodyPr/>
          <a:lstStyle>
            <a:lvl1pPr>
              <a:defRPr b="1" i="0">
                <a:latin typeface="Arial" panose="020B0604020202020204" pitchFamily="34" charset="0"/>
                <a:cs typeface="Arial" panose="020B0604020202020204" pitchFamily="34" charset="0"/>
              </a:defRPr>
            </a:lvl1pPr>
          </a:lstStyle>
          <a:p>
            <a:r>
              <a:t>Click to add title</a:t>
            </a:r>
          </a:p>
        </p:txBody>
      </p:sp>
      <p:sp>
        <p:nvSpPr>
          <p:cNvPr id="4" name="Text Placeholder 3">
            <a:extLst>
              <a:ext uri="{FF2B5EF4-FFF2-40B4-BE49-F238E27FC236}">
                <a16:creationId xmlns:a16="http://schemas.microsoft.com/office/drawing/2014/main" id="{921382E9-4001-1E40-98C0-BC5339C7460D}"/>
              </a:ext>
            </a:extLst>
          </p:cNvPr>
          <p:cNvSpPr>
            <a:spLocks noGrp="1"/>
          </p:cNvSpPr>
          <p:nvPr>
            <p:ph type="body" sz="quarter" idx="10" hasCustomPrompt="1"/>
          </p:nvPr>
        </p:nvSpPr>
        <p:spPr>
          <a:xfrm>
            <a:off x="278609" y="1252421"/>
            <a:ext cx="4185047" cy="377483"/>
          </a:xfrm>
        </p:spPr>
        <p:txBody>
          <a:bodyPr numCol="1"/>
          <a:lstStyle>
            <a:lvl1pPr>
              <a:defRPr sz="759" b="0" i="0"/>
            </a:lvl1pPr>
          </a:lstStyle>
          <a:p>
            <a:pPr lvl="0"/>
            <a:r>
              <a:rPr lang="en-GB"/>
              <a:t>Click to edit Master text styles Master text styles</a:t>
            </a:r>
          </a:p>
        </p:txBody>
      </p:sp>
      <p:sp>
        <p:nvSpPr>
          <p:cNvPr id="6" name="TextBox 5">
            <a:extLst>
              <a:ext uri="{FF2B5EF4-FFF2-40B4-BE49-F238E27FC236}">
                <a16:creationId xmlns:a16="http://schemas.microsoft.com/office/drawing/2014/main" id="{0C369D01-6B06-7E4A-8A9A-17C82DA228DD}"/>
              </a:ext>
            </a:extLst>
          </p:cNvPr>
          <p:cNvSpPr txBox="1"/>
          <p:nvPr userDrawn="1"/>
        </p:nvSpPr>
        <p:spPr>
          <a:xfrm>
            <a:off x="1318260" y="1325139"/>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245836" rtl="0" fontAlgn="auto" latinLnBrk="0" hangingPunct="0">
              <a:lnSpc>
                <a:spcPct val="120000"/>
              </a:lnSpc>
              <a:spcBef>
                <a:spcPts val="0"/>
              </a:spcBef>
              <a:spcAft>
                <a:spcPts val="0"/>
              </a:spcAft>
              <a:buClrTx/>
              <a:buSzTx/>
              <a:buFontTx/>
              <a:buNone/>
              <a:tabLst/>
            </a:pPr>
            <a:endParaRPr kumimoji="0" lang="en-US" sz="806" b="0" i="0" u="none" strike="noStrike" cap="none" spc="0" normalizeH="0" baseline="0">
              <a:ln>
                <a:noFill/>
              </a:ln>
              <a:solidFill>
                <a:srgbClr val="000000"/>
              </a:solidFill>
              <a:effectLst/>
              <a:uFillTx/>
              <a:latin typeface="Arial" panose="020B0604020202020204" pitchFamily="34" charset="0"/>
              <a:ea typeface="Frutiger 57 Condensed"/>
              <a:cs typeface="Arial" panose="020B0604020202020204" pitchFamily="34" charset="0"/>
              <a:sym typeface="Frutiger 57 Condensed"/>
            </a:endParaRPr>
          </a:p>
        </p:txBody>
      </p:sp>
      <p:sp>
        <p:nvSpPr>
          <p:cNvPr id="8" name="Body Level One…">
            <a:extLst>
              <a:ext uri="{FF2B5EF4-FFF2-40B4-BE49-F238E27FC236}">
                <a16:creationId xmlns:a16="http://schemas.microsoft.com/office/drawing/2014/main" id="{3421A6C8-5605-D54A-AC44-BC8E8CFBCAEC}"/>
              </a:ext>
            </a:extLst>
          </p:cNvPr>
          <p:cNvSpPr txBox="1">
            <a:spLocks noGrp="1"/>
          </p:cNvSpPr>
          <p:nvPr>
            <p:ph idx="1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a:t>
            </a:r>
            <a:r>
              <a:rPr lang="en-GB" err="1"/>
              <a:t>the</a:t>
            </a:r>
            <a:r>
              <a:rPr lang="en-GB"/>
              <a:t> lazy dog 17.4 leading</a:t>
            </a:r>
          </a:p>
        </p:txBody>
      </p:sp>
      <p:sp>
        <p:nvSpPr>
          <p:cNvPr id="10" name="Footer Placeholder 16">
            <a:extLst>
              <a:ext uri="{FF2B5EF4-FFF2-40B4-BE49-F238E27FC236}">
                <a16:creationId xmlns:a16="http://schemas.microsoft.com/office/drawing/2014/main" id="{12AE400D-2EFC-E944-AF0B-A8398D47A7F7}"/>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31394552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D. Title and two column">
    <p:spTree>
      <p:nvGrpSpPr>
        <p:cNvPr id="1" name=""/>
        <p:cNvGrpSpPr/>
        <p:nvPr/>
      </p:nvGrpSpPr>
      <p:grpSpPr>
        <a:xfrm>
          <a:off x="0" y="0"/>
          <a:ext cx="0" cy="0"/>
          <a:chOff x="0" y="0"/>
          <a:chExt cx="0" cy="0"/>
        </a:xfrm>
      </p:grpSpPr>
      <p:sp>
        <p:nvSpPr>
          <p:cNvPr id="40" name="Rectangle"/>
          <p:cNvSpPr/>
          <p:nvPr/>
        </p:nvSpPr>
        <p:spPr>
          <a:xfrm>
            <a:off x="0" y="0"/>
            <a:ext cx="9144000" cy="293692"/>
          </a:xfrm>
          <a:prstGeom prst="rect">
            <a:avLst/>
          </a:prstGeom>
          <a:solidFill>
            <a:srgbClr val="7030A0"/>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41" name="Slide Number"/>
          <p:cNvSpPr txBox="1">
            <a:spLocks noGrp="1"/>
          </p:cNvSpPr>
          <p:nvPr>
            <p:ph type="sldNum" sz="quarter" idx="2"/>
          </p:nvPr>
        </p:nvSpPr>
        <p:spPr>
          <a:xfrm>
            <a:off x="8686718" y="6322567"/>
            <a:ext cx="186775" cy="194025"/>
          </a:xfrm>
          <a:prstGeom prst="rect">
            <a:avLst/>
          </a:prstGeom>
        </p:spPr>
        <p:txBody>
          <a:bodyPr/>
          <a:lstStyle>
            <a:lvl1pPr>
              <a:defRPr b="0" i="0"/>
            </a:lvl1pPr>
          </a:lstStyle>
          <a:p>
            <a:fld id="{58955FA3-057B-2743-A09C-E63CFD0F924D}" type="slidenum">
              <a:rPr lang="en-GB" smtClean="0"/>
              <a:pPr/>
              <a:t>‹#›</a:t>
            </a:fld>
            <a:endParaRPr lang="en-GB"/>
          </a:p>
        </p:txBody>
      </p:sp>
      <p:sp>
        <p:nvSpPr>
          <p:cNvPr id="43" name="Headline"/>
          <p:cNvSpPr txBox="1">
            <a:spLocks noGrp="1"/>
          </p:cNvSpPr>
          <p:nvPr>
            <p:ph type="body" sz="quarter" idx="21" hasCustomPrompt="1"/>
          </p:nvPr>
        </p:nvSpPr>
        <p:spPr>
          <a:xfrm>
            <a:off x="275154" y="799932"/>
            <a:ext cx="5394126" cy="392190"/>
          </a:xfrm>
          <a:prstGeom prst="rect">
            <a:avLst/>
          </a:prstGeom>
        </p:spPr>
        <p:txBody>
          <a:bodyPr numCol="1"/>
          <a:lstStyle>
            <a:lvl1pPr defTabSz="726145">
              <a:lnSpc>
                <a:spcPct val="100000"/>
              </a:lnSpc>
              <a:spcBef>
                <a:spcPts val="0"/>
              </a:spcBef>
              <a:buClrTx/>
              <a:buSzTx/>
              <a:buFontTx/>
              <a:buNone/>
              <a:defRPr sz="1424" b="1" i="0" spc="-35">
                <a:solidFill>
                  <a:schemeClr val="tx1"/>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9" name="Text Placeholder 3">
            <a:extLst>
              <a:ext uri="{FF2B5EF4-FFF2-40B4-BE49-F238E27FC236}">
                <a16:creationId xmlns:a16="http://schemas.microsoft.com/office/drawing/2014/main" id="{C7C7C4DC-D5CC-E448-84C5-23598E2F3FD7}"/>
              </a:ext>
            </a:extLst>
          </p:cNvPr>
          <p:cNvSpPr>
            <a:spLocks noGrp="1"/>
          </p:cNvSpPr>
          <p:nvPr>
            <p:ph type="body" sz="quarter" idx="10" hasCustomPrompt="1"/>
          </p:nvPr>
        </p:nvSpPr>
        <p:spPr>
          <a:xfrm>
            <a:off x="278609" y="1252419"/>
            <a:ext cx="4185047" cy="500967"/>
          </a:xfrm>
        </p:spPr>
        <p:txBody>
          <a:bodyPr numCol="1"/>
          <a:lstStyle>
            <a:lvl1pPr marL="0" marR="0" indent="0" algn="l" defTabSz="545425" rtl="0" eaLnBrk="1" fontAlgn="t" latinLnBrk="0" hangingPunct="1">
              <a:lnSpc>
                <a:spcPct val="300000"/>
              </a:lnSpc>
              <a:spcBef>
                <a:spcPts val="0"/>
              </a:spcBef>
              <a:spcAft>
                <a:spcPts val="0"/>
              </a:spcAft>
              <a:buClr>
                <a:srgbClr val="005EB8"/>
              </a:buClr>
              <a:buSzPct val="100000"/>
              <a:buFont typeface="Arial"/>
              <a:buChar char="​"/>
              <a:tabLst/>
              <a:defRPr sz="759" b="0" i="0">
                <a:latin typeface="Arial" panose="020B0604020202020204" pitchFamily="34" charset="0"/>
                <a:cs typeface="Arial" panose="020B0604020202020204" pitchFamily="34" charset="0"/>
              </a:defRPr>
            </a:lvl1pPr>
          </a:lstStyle>
          <a:p>
            <a:pPr marL="0" marR="0" lvl="0" indent="0" algn="l" defTabSz="545425" rtl="0" eaLnBrk="1" fontAlgn="t" latinLnBrk="0" hangingPunct="1">
              <a:lnSpc>
                <a:spcPct val="100000"/>
              </a:lnSpc>
              <a:spcBef>
                <a:spcPts val="569"/>
              </a:spcBef>
              <a:spcAft>
                <a:spcPts val="284"/>
              </a:spcAft>
              <a:buClr>
                <a:srgbClr val="005EB8"/>
              </a:buClr>
              <a:buSzPct val="100000"/>
              <a:buFont typeface="Arial"/>
              <a:buChar char="​"/>
              <a:tabLst/>
              <a:defRPr/>
            </a:pPr>
            <a:r>
              <a:rPr lang="en-GB"/>
              <a:t>Click to edit Master text styles Master text styles</a:t>
            </a:r>
          </a:p>
        </p:txBody>
      </p:sp>
      <p:sp>
        <p:nvSpPr>
          <p:cNvPr id="8" name="Body Level One…">
            <a:extLst>
              <a:ext uri="{FF2B5EF4-FFF2-40B4-BE49-F238E27FC236}">
                <a16:creationId xmlns:a16="http://schemas.microsoft.com/office/drawing/2014/main" id="{8774B2AD-31DF-2949-BCC7-A711A777BFCB}"/>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a:t>
            </a:r>
            <a:r>
              <a:rPr lang="en-GB" err="1"/>
              <a:t>the</a:t>
            </a:r>
            <a:r>
              <a:rPr lang="en-GB"/>
              <a:t> lazy dog 17.4 leading</a:t>
            </a:r>
          </a:p>
        </p:txBody>
      </p:sp>
      <p:sp>
        <p:nvSpPr>
          <p:cNvPr id="11" name="Footer Placeholder 16">
            <a:extLst>
              <a:ext uri="{FF2B5EF4-FFF2-40B4-BE49-F238E27FC236}">
                <a16:creationId xmlns:a16="http://schemas.microsoft.com/office/drawing/2014/main" id="{94F3F98E-8923-3F47-AF45-3E6B1EBC330A}"/>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8102300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extLst>
    <p:ext uri="{DCECCB84-F9BA-43D5-87BE-67443E8EF086}">
      <p15:sldGuideLst xmlns:p15="http://schemas.microsoft.com/office/powerpoint/2012/main">
        <p15:guide id="1" orient="horz" pos="2716" userDrawn="1">
          <p15:clr>
            <a:srgbClr val="FBAE40"/>
          </p15:clr>
        </p15:guide>
        <p15:guide id="2" pos="2931" userDrawn="1">
          <p15:clr>
            <a:srgbClr val="FBAE40"/>
          </p15:clr>
        </p15:guide>
        <p15:guide id="3" pos="2812" userDrawn="1">
          <p15:clr>
            <a:srgbClr val="FBAE40"/>
          </p15:clr>
        </p15:guide>
        <p15:guide id="4" pos="1553" userDrawn="1">
          <p15:clr>
            <a:srgbClr val="FBAE40"/>
          </p15:clr>
        </p15:guide>
        <p15:guide id="5" pos="1418" userDrawn="1">
          <p15:clr>
            <a:srgbClr val="FBAE40"/>
          </p15:clr>
        </p15:guide>
        <p15:guide id="7" pos="4190" userDrawn="1">
          <p15:clr>
            <a:srgbClr val="FBAE40"/>
          </p15:clr>
        </p15:guide>
        <p15:guide id="8" pos="4326" userDrawn="1">
          <p15:clr>
            <a:srgbClr val="FBAE40"/>
          </p15:clr>
        </p15:guide>
        <p15:guide id="9" pos="5585" userDrawn="1">
          <p15:clr>
            <a:srgbClr val="FBAE40"/>
          </p15:clr>
        </p15:guide>
        <p15:guide id="10" orient="horz" pos="4825" userDrawn="1">
          <p15:clr>
            <a:srgbClr val="FBAE40"/>
          </p15:clr>
        </p15:guide>
        <p15:guide id="11" orient="horz" pos="1469" userDrawn="1">
          <p15:clr>
            <a:srgbClr val="FBAE40"/>
          </p15:clr>
        </p15:guide>
        <p15:guide id="13" orient="horz" pos="1128" userDrawn="1">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2_D. Title and Text">
    <p:spTree>
      <p:nvGrpSpPr>
        <p:cNvPr id="1" name=""/>
        <p:cNvGrpSpPr/>
        <p:nvPr/>
      </p:nvGrpSpPr>
      <p:grpSpPr>
        <a:xfrm>
          <a:off x="0" y="0"/>
          <a:ext cx="0" cy="0"/>
          <a:chOff x="0" y="0"/>
          <a:chExt cx="0" cy="0"/>
        </a:xfrm>
      </p:grpSpPr>
      <p:sp>
        <p:nvSpPr>
          <p:cNvPr id="68"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69" name="Click to add title"/>
          <p:cNvSpPr txBox="1">
            <a:spLocks noGrp="1"/>
          </p:cNvSpPr>
          <p:nvPr>
            <p:ph type="title" hasCustomPrompt="1"/>
          </p:nvPr>
        </p:nvSpPr>
        <p:spPr>
          <a:xfrm>
            <a:off x="278606" y="832525"/>
            <a:ext cx="7563288" cy="198324"/>
          </a:xfrm>
          <a:prstGeom prst="rect">
            <a:avLst/>
          </a:prstGeom>
        </p:spPr>
        <p:txBody>
          <a:bodyPr numCol="1"/>
          <a:lstStyle>
            <a:lvl1pPr>
              <a:defRPr b="1" i="0">
                <a:latin typeface="Arial" panose="020B0604020202020204" pitchFamily="34" charset="0"/>
                <a:cs typeface="Arial" panose="020B0604020202020204" pitchFamily="34" charset="0"/>
              </a:defRPr>
            </a:lvl1pPr>
          </a:lstStyle>
          <a:p>
            <a:r>
              <a:t>Click to add title</a:t>
            </a:r>
          </a:p>
        </p:txBody>
      </p:sp>
      <p:sp>
        <p:nvSpPr>
          <p:cNvPr id="70" name="Body Level One…"/>
          <p:cNvSpPr txBox="1">
            <a:spLocks noGrp="1"/>
          </p:cNvSpPr>
          <p:nvPr>
            <p:ph type="body" idx="1" hasCustomPrompt="1"/>
          </p:nvPr>
        </p:nvSpPr>
        <p:spPr>
          <a:xfrm>
            <a:off x="278608" y="1854640"/>
            <a:ext cx="1997869" cy="4237012"/>
          </a:xfrm>
          <a:prstGeom prst="rect">
            <a:avLst/>
          </a:prstGeom>
        </p:spPr>
        <p:txBody>
          <a:bodyPr numCol="1">
            <a:normAutofit/>
          </a:bodyPr>
          <a:lstStyle>
            <a:lvl1pPr marL="0" marR="0" indent="0" algn="l" defTabSz="545425" rtl="0" eaLnBrk="1" fontAlgn="t" latinLnBrk="0" hangingPunct="1">
              <a:lnSpc>
                <a:spcPct val="100000"/>
              </a:lnSpc>
              <a:spcBef>
                <a:spcPts val="0"/>
              </a:spcBef>
              <a:spcAft>
                <a:spcPts val="284"/>
              </a:spcAft>
              <a:buClr>
                <a:srgbClr val="005EB8"/>
              </a:buClr>
              <a:buSzPct val="100000"/>
              <a:buFont typeface="Arial"/>
              <a:buChar char="​"/>
              <a:tabLst/>
              <a:defRPr b="0" i="0"/>
            </a:lvl1pPr>
            <a:lvl2pPr>
              <a:lnSpc>
                <a:spcPct val="100000"/>
              </a:lnSpc>
              <a:spcBef>
                <a:spcPts val="0"/>
              </a:spcBef>
              <a:defRPr b="0" i="0">
                <a:latin typeface="Arial" panose="020B0604020202020204" pitchFamily="34" charset="0"/>
              </a:defRPr>
            </a:lvl2pPr>
            <a:lvl3pPr>
              <a:lnSpc>
                <a:spcPct val="100000"/>
              </a:lnSpc>
              <a:spcBef>
                <a:spcPts val="0"/>
              </a:spcBef>
              <a:defRPr b="0" i="0"/>
            </a:lvl3pPr>
            <a:lvl4pPr>
              <a:lnSpc>
                <a:spcPct val="100000"/>
              </a:lnSpc>
              <a:spcBef>
                <a:spcPts val="0"/>
              </a:spcBef>
              <a:defRPr b="0" i="0"/>
            </a:lvl4pPr>
            <a:lvl5pPr>
              <a:lnSpc>
                <a:spcPct val="100000"/>
              </a:lnSpc>
              <a:spcBef>
                <a:spcPts val="0"/>
              </a:spcBef>
              <a:defRPr b="0" i="0">
                <a:latin typeface="Arial" panose="020B0604020202020204" pitchFamily="34" charset="0"/>
              </a:defRPr>
            </a:lvl5pPr>
          </a:lstStyle>
          <a:p>
            <a:pPr marL="0" marR="0" lvl="0" indent="0" algn="l" defTabSz="545425" rtl="0" eaLnBrk="1" fontAlgn="t" latinLnBrk="0" hangingPunct="1">
              <a:lnSpc>
                <a:spcPct val="100000"/>
              </a:lnSpc>
              <a:spcBef>
                <a:spcPts val="0"/>
              </a:spcBef>
              <a:spcAft>
                <a:spcPts val="284"/>
              </a:spcAft>
              <a:buClr>
                <a:srgbClr val="005EB8"/>
              </a:buClr>
              <a:buSzPct val="100000"/>
              <a:buFont typeface="Arial"/>
              <a:buChar char="​"/>
              <a:tabLst/>
              <a:defRPr/>
            </a:pPr>
            <a:r>
              <a:rPr lang="en-GB"/>
              <a:t>Body Level One the quick brown fox dog the quick brown fox jumped over the </a:t>
            </a:r>
            <a:r>
              <a:rPr lang="en-GB" err="1"/>
              <a:t>the</a:t>
            </a:r>
            <a:r>
              <a:rPr lang="en-GB"/>
              <a:t> lazy dog</a:t>
            </a:r>
          </a:p>
          <a:p>
            <a:endParaRPr/>
          </a:p>
          <a:p>
            <a:pPr lvl="1"/>
            <a:endParaRPr/>
          </a:p>
          <a:p>
            <a:pPr lvl="2"/>
            <a:endParaRPr/>
          </a:p>
          <a:p>
            <a:pPr lvl="3"/>
            <a:endParaRPr/>
          </a:p>
          <a:p>
            <a:pPr lvl="4"/>
            <a:endParaRPr/>
          </a:p>
        </p:txBody>
      </p:sp>
      <p:sp>
        <p:nvSpPr>
          <p:cNvPr id="2" name="TextBox 1">
            <a:extLst>
              <a:ext uri="{FF2B5EF4-FFF2-40B4-BE49-F238E27FC236}">
                <a16:creationId xmlns:a16="http://schemas.microsoft.com/office/drawing/2014/main" id="{080D2E84-FB21-BD46-AEB7-51E44BD793D7}"/>
              </a:ext>
            </a:extLst>
          </p:cNvPr>
          <p:cNvSpPr txBox="1"/>
          <p:nvPr userDrawn="1"/>
        </p:nvSpPr>
        <p:spPr>
          <a:xfrm>
            <a:off x="2697480" y="969614"/>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245836" rtl="0" fontAlgn="auto" latinLnBrk="0" hangingPunct="0">
              <a:lnSpc>
                <a:spcPct val="120000"/>
              </a:lnSpc>
              <a:spcBef>
                <a:spcPts val="0"/>
              </a:spcBef>
              <a:spcAft>
                <a:spcPts val="0"/>
              </a:spcAft>
              <a:buClrTx/>
              <a:buSzTx/>
              <a:buFontTx/>
              <a:buNone/>
              <a:tabLst/>
            </a:pPr>
            <a:endParaRPr kumimoji="0" lang="en-US" sz="806" b="0" i="0" u="none" strike="noStrike" cap="none" spc="0" normalizeH="0" baseline="0">
              <a:ln>
                <a:noFill/>
              </a:ln>
              <a:solidFill>
                <a:srgbClr val="000000"/>
              </a:solidFill>
              <a:effectLst/>
              <a:uFillTx/>
              <a:latin typeface="Arial" panose="020B0604020202020204" pitchFamily="34" charset="0"/>
              <a:ea typeface="Frutiger 57 Condensed"/>
              <a:cs typeface="Arial" panose="020B0604020202020204" pitchFamily="34" charset="0"/>
              <a:sym typeface="Frutiger 57 Condensed"/>
            </a:endParaRPr>
          </a:p>
        </p:txBody>
      </p:sp>
      <p:sp>
        <p:nvSpPr>
          <p:cNvPr id="7" name="Text Placeholder 3">
            <a:extLst>
              <a:ext uri="{FF2B5EF4-FFF2-40B4-BE49-F238E27FC236}">
                <a16:creationId xmlns:a16="http://schemas.microsoft.com/office/drawing/2014/main" id="{88E01160-76BF-A447-A0BD-C0DABA050DD2}"/>
              </a:ext>
            </a:extLst>
          </p:cNvPr>
          <p:cNvSpPr>
            <a:spLocks noGrp="1"/>
          </p:cNvSpPr>
          <p:nvPr>
            <p:ph type="body" sz="quarter" idx="10" hasCustomPrompt="1"/>
          </p:nvPr>
        </p:nvSpPr>
        <p:spPr>
          <a:xfrm>
            <a:off x="278609" y="1252421"/>
            <a:ext cx="4185047" cy="377483"/>
          </a:xfrm>
        </p:spPr>
        <p:txBody>
          <a:bodyPr numCol="1"/>
          <a:lstStyle>
            <a:lvl1pPr>
              <a:defRPr sz="854" b="0" i="0">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4" name="TextBox 3">
            <a:extLst>
              <a:ext uri="{FF2B5EF4-FFF2-40B4-BE49-F238E27FC236}">
                <a16:creationId xmlns:a16="http://schemas.microsoft.com/office/drawing/2014/main" id="{4E41A607-5971-D241-84A5-4D5F22D66729}"/>
              </a:ext>
            </a:extLst>
          </p:cNvPr>
          <p:cNvSpPr txBox="1"/>
          <p:nvPr userDrawn="1"/>
        </p:nvSpPr>
        <p:spPr>
          <a:xfrm>
            <a:off x="562356" y="1941652"/>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245836" rtl="0" fontAlgn="auto" latinLnBrk="0" hangingPunct="0">
              <a:lnSpc>
                <a:spcPct val="120000"/>
              </a:lnSpc>
              <a:spcBef>
                <a:spcPts val="0"/>
              </a:spcBef>
              <a:spcAft>
                <a:spcPts val="0"/>
              </a:spcAft>
              <a:buClrTx/>
              <a:buSzTx/>
              <a:buFontTx/>
              <a:buNone/>
              <a:tabLst/>
            </a:pPr>
            <a:endParaRPr kumimoji="0" lang="en-US" sz="806" b="0" i="0" u="none" strike="noStrike" cap="none" spc="0" normalizeH="0" baseline="0">
              <a:ln>
                <a:noFill/>
              </a:ln>
              <a:solidFill>
                <a:srgbClr val="000000"/>
              </a:solidFill>
              <a:effectLst/>
              <a:uFillTx/>
              <a:latin typeface="Arial" panose="020B0604020202020204" pitchFamily="34" charset="0"/>
              <a:ea typeface="Frutiger 57 Condensed"/>
              <a:cs typeface="Arial" panose="020B0604020202020204" pitchFamily="34" charset="0"/>
              <a:sym typeface="Frutiger 57 Condensed"/>
            </a:endParaRPr>
          </a:p>
        </p:txBody>
      </p:sp>
      <p:sp>
        <p:nvSpPr>
          <p:cNvPr id="9" name="Footer Placeholder 16">
            <a:extLst>
              <a:ext uri="{FF2B5EF4-FFF2-40B4-BE49-F238E27FC236}">
                <a16:creationId xmlns:a16="http://schemas.microsoft.com/office/drawing/2014/main" id="{AA795F4D-F079-E048-98D9-73B8C8B9D204}"/>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4951970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1_D. Section header box">
    <p:spTree>
      <p:nvGrpSpPr>
        <p:cNvPr id="1" name=""/>
        <p:cNvGrpSpPr/>
        <p:nvPr/>
      </p:nvGrpSpPr>
      <p:grpSpPr>
        <a:xfrm>
          <a:off x="0" y="0"/>
          <a:ext cx="0" cy="0"/>
          <a:chOff x="0" y="0"/>
          <a:chExt cx="0" cy="0"/>
        </a:xfrm>
      </p:grpSpPr>
      <p:sp>
        <p:nvSpPr>
          <p:cNvPr id="77" name="Oval"/>
          <p:cNvSpPr/>
          <p:nvPr/>
        </p:nvSpPr>
        <p:spPr>
          <a:xfrm>
            <a:off x="7815583" y="4499748"/>
            <a:ext cx="702470" cy="734359"/>
          </a:xfrm>
          <a:prstGeom prst="ellipse">
            <a:avLst/>
          </a:prstGeom>
          <a:ln w="12700">
            <a:miter lim="400000"/>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78" name="Oval"/>
          <p:cNvSpPr/>
          <p:nvPr/>
        </p:nvSpPr>
        <p:spPr>
          <a:xfrm>
            <a:off x="670813" y="3585460"/>
            <a:ext cx="702470" cy="734358"/>
          </a:xfrm>
          <a:prstGeom prst="ellipse">
            <a:avLst/>
          </a:prstGeom>
          <a:ln w="12700">
            <a:miter lim="400000"/>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79" name="Oval"/>
          <p:cNvSpPr/>
          <p:nvPr/>
        </p:nvSpPr>
        <p:spPr>
          <a:xfrm>
            <a:off x="5060628" y="2222277"/>
            <a:ext cx="702470" cy="734359"/>
          </a:xfrm>
          <a:prstGeom prst="ellipse">
            <a:avLst/>
          </a:prstGeom>
          <a:ln w="12700">
            <a:miter lim="400000"/>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80" name="Oval"/>
          <p:cNvSpPr/>
          <p:nvPr/>
        </p:nvSpPr>
        <p:spPr>
          <a:xfrm>
            <a:off x="5060628" y="3585460"/>
            <a:ext cx="702470" cy="734358"/>
          </a:xfrm>
          <a:prstGeom prst="ellipse">
            <a:avLst/>
          </a:prstGeom>
          <a:ln w="12700">
            <a:miter lim="400000"/>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82"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84" name="Section"/>
          <p:cNvSpPr txBox="1">
            <a:spLocks noGrp="1"/>
          </p:cNvSpPr>
          <p:nvPr>
            <p:ph type="body" sz="quarter" idx="21"/>
          </p:nvPr>
        </p:nvSpPr>
        <p:spPr>
          <a:xfrm>
            <a:off x="266763" y="741757"/>
            <a:ext cx="3394225" cy="466527"/>
          </a:xfrm>
          <a:prstGeom prst="rect">
            <a:avLst/>
          </a:prstGeom>
        </p:spPr>
        <p:txBody>
          <a:bodyPr/>
          <a:lstStyle>
            <a:lvl1pPr defTabSz="726145">
              <a:lnSpc>
                <a:spcPct val="100000"/>
              </a:lnSpc>
              <a:spcBef>
                <a:spcPts val="0"/>
              </a:spcBef>
              <a:buClrTx/>
              <a:buSzTx/>
              <a:buFontTx/>
              <a:buNone/>
              <a:defRPr sz="1756" b="1" i="0" spc="-35">
                <a:solidFill>
                  <a:srgbClr val="000000"/>
                </a:solidFill>
                <a:latin typeface="Arial" panose="020B0604020202020204" pitchFamily="34" charset="0"/>
                <a:ea typeface="+mn-ea"/>
                <a:cs typeface="Arial" panose="020B0604020202020204" pitchFamily="34" charset="0"/>
                <a:sym typeface="Frutiger 65 Bold"/>
              </a:defRPr>
            </a:lvl1pPr>
          </a:lstStyle>
          <a:p>
            <a:r>
              <a:t>Section</a:t>
            </a:r>
          </a:p>
        </p:txBody>
      </p:sp>
      <p:sp>
        <p:nvSpPr>
          <p:cNvPr id="86" name="Text"/>
          <p:cNvSpPr txBox="1"/>
          <p:nvPr/>
        </p:nvSpPr>
        <p:spPr>
          <a:xfrm>
            <a:off x="8838939" y="6286590"/>
            <a:ext cx="34552" cy="136695"/>
          </a:xfrm>
          <a:prstGeom prst="rect">
            <a:avLst/>
          </a:prstGeom>
          <a:ln w="12700">
            <a:miter lim="400000"/>
          </a:ln>
        </p:spPr>
        <p:txBody>
          <a:bodyPr wrap="none" lIns="17077" tIns="17077" rIns="17077" bIns="17077" anchor="ctr">
            <a:spAutoFit/>
          </a:bodyPr>
          <a:lstStyle/>
          <a:p>
            <a:pPr algn="r" defTabSz="545425">
              <a:lnSpc>
                <a:spcPct val="100000"/>
              </a:lnSpc>
              <a:defRPr sz="1400">
                <a:solidFill>
                  <a:srgbClr val="888888"/>
                </a:solidFill>
                <a:latin typeface="Arial"/>
                <a:ea typeface="Arial"/>
                <a:cs typeface="Arial"/>
                <a:sym typeface="Arial"/>
              </a:defRPr>
            </a:pPr>
            <a:endParaRPr sz="664" b="0" i="0">
              <a:latin typeface="Arial" panose="020B0604020202020204" pitchFamily="34" charset="0"/>
            </a:endParaRPr>
          </a:p>
        </p:txBody>
      </p:sp>
      <p:sp>
        <p:nvSpPr>
          <p:cNvPr id="87" name="Text cvbncv ncvbn bcv cvbn cvn cvn bc ncvbn bcv cvbn cvn"/>
          <p:cNvSpPr txBox="1">
            <a:spLocks noGrp="1"/>
          </p:cNvSpPr>
          <p:nvPr>
            <p:ph type="body" sz="quarter" idx="23" hasCustomPrompt="1"/>
          </p:nvPr>
        </p:nvSpPr>
        <p:spPr>
          <a:xfrm>
            <a:off x="1540594" y="2052457"/>
            <a:ext cx="2716997" cy="1073994"/>
          </a:xfrm>
          <a:prstGeom prst="rect">
            <a:avLst/>
          </a:prstGeom>
        </p:spPr>
        <p:txBody>
          <a:bodyPr numCol="1" anchor="ctr"/>
          <a:lstStyle>
            <a:lvl1pPr marR="60246" defTabSz="726145">
              <a:lnSpc>
                <a:spcPct val="120000"/>
              </a:lnSpc>
              <a:spcBef>
                <a:spcPts val="664"/>
              </a:spcBef>
              <a:buClrTx/>
              <a:buSzTx/>
              <a:buFontTx/>
              <a:buNone/>
              <a:defRPr sz="759"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t>Text </a:t>
            </a:r>
            <a:r>
              <a:rPr lang="en-GB"/>
              <a:t>large format impacting like quotes large format impacting like quotes </a:t>
            </a:r>
            <a:endParaRPr/>
          </a:p>
        </p:txBody>
      </p:sp>
      <p:sp>
        <p:nvSpPr>
          <p:cNvPr id="89" name="Text cmcv ncbvncbv bcvn ncvbn bcv cvbn c ncvbn bcv cvbn c bcvn"/>
          <p:cNvSpPr txBox="1">
            <a:spLocks noGrp="1"/>
          </p:cNvSpPr>
          <p:nvPr>
            <p:ph type="body" sz="quarter" idx="25" hasCustomPrompt="1"/>
          </p:nvPr>
        </p:nvSpPr>
        <p:spPr>
          <a:xfrm>
            <a:off x="1540592" y="3591845"/>
            <a:ext cx="2818899" cy="721586"/>
          </a:xfrm>
          <a:prstGeom prst="rect">
            <a:avLst/>
          </a:prstGeom>
        </p:spPr>
        <p:txBody>
          <a:bodyPr numCol="1" anchor="ctr"/>
          <a:lstStyle>
            <a:lvl1pPr marR="60246" defTabSz="726145">
              <a:lnSpc>
                <a:spcPct val="120000"/>
              </a:lnSpc>
              <a:spcBef>
                <a:spcPts val="664"/>
              </a:spcBef>
              <a:buClrTx/>
              <a:buSzTx/>
              <a:buFontTx/>
              <a:buNone/>
              <a:defRPr sz="759"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0" name="c vnbcv ncbvn cbvn cbvn cvbn cvn cvbn cvn cvn cvn cvncn"/>
          <p:cNvSpPr txBox="1">
            <a:spLocks noGrp="1"/>
          </p:cNvSpPr>
          <p:nvPr>
            <p:ph type="body" sz="quarter" idx="26" hasCustomPrompt="1"/>
          </p:nvPr>
        </p:nvSpPr>
        <p:spPr>
          <a:xfrm>
            <a:off x="5954903" y="2140559"/>
            <a:ext cx="2716998" cy="897790"/>
          </a:xfrm>
          <a:prstGeom prst="rect">
            <a:avLst/>
          </a:prstGeom>
        </p:spPr>
        <p:txBody>
          <a:bodyPr numCol="1" anchor="ctr"/>
          <a:lstStyle>
            <a:lvl1pPr marR="60246" defTabSz="726145">
              <a:lnSpc>
                <a:spcPct val="120000"/>
              </a:lnSpc>
              <a:spcBef>
                <a:spcPts val="664"/>
              </a:spcBef>
              <a:buClrTx/>
              <a:buSzTx/>
              <a:buFontTx/>
              <a:buNone/>
              <a:defRPr sz="759"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1" name="ncvbn bcv cvbn c ncvbn bcv cvbn c ncvbn bcv cvbn c ncvbn bcv cvbn c"/>
          <p:cNvSpPr txBox="1">
            <a:spLocks noGrp="1"/>
          </p:cNvSpPr>
          <p:nvPr>
            <p:ph type="body" sz="quarter" idx="27" hasCustomPrompt="1"/>
          </p:nvPr>
        </p:nvSpPr>
        <p:spPr>
          <a:xfrm>
            <a:off x="5954903" y="3494961"/>
            <a:ext cx="2716998" cy="915356"/>
          </a:xfrm>
          <a:prstGeom prst="rect">
            <a:avLst/>
          </a:prstGeom>
        </p:spPr>
        <p:txBody>
          <a:bodyPr numCol="1" anchor="ctr"/>
          <a:lstStyle>
            <a:lvl1pPr marR="60246" defTabSz="726145">
              <a:lnSpc>
                <a:spcPct val="120000"/>
              </a:lnSpc>
              <a:spcBef>
                <a:spcPts val="664"/>
              </a:spcBef>
              <a:buClrTx/>
              <a:buSzTx/>
              <a:buFontTx/>
              <a:buNone/>
              <a:defRPr sz="759" b="0" i="0">
                <a:solidFill>
                  <a:srgbClr val="000000"/>
                </a:solidFill>
                <a:latin typeface="Arial" panose="020B0604020202020204" pitchFamily="34" charset="0"/>
                <a:ea typeface="Arial" panose="020B0604020202020204" pitchFamily="34" charset="0"/>
                <a:cs typeface="Arial" panose="020B0604020202020204" pitchFamily="34" charset="0"/>
                <a:sym typeface="Frutiger 47 Light Condensed"/>
              </a:defRPr>
            </a:lvl1pPr>
          </a:lstStyle>
          <a:p>
            <a:r>
              <a:rPr lang="en-GB"/>
              <a:t>Text large format impacting like quotes large format impacting like quotes </a:t>
            </a:r>
          </a:p>
        </p:txBody>
      </p:sp>
      <p:sp>
        <p:nvSpPr>
          <p:cNvPr id="92"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9" name="Text Placeholder 3">
            <a:extLst>
              <a:ext uri="{FF2B5EF4-FFF2-40B4-BE49-F238E27FC236}">
                <a16:creationId xmlns:a16="http://schemas.microsoft.com/office/drawing/2014/main" id="{7082DB3D-6DB5-7445-B93A-85E6809C719D}"/>
              </a:ext>
            </a:extLst>
          </p:cNvPr>
          <p:cNvSpPr>
            <a:spLocks noGrp="1"/>
          </p:cNvSpPr>
          <p:nvPr>
            <p:ph type="body" sz="quarter" idx="10" hasCustomPrompt="1"/>
          </p:nvPr>
        </p:nvSpPr>
        <p:spPr>
          <a:xfrm>
            <a:off x="278609" y="1252421"/>
            <a:ext cx="4185047" cy="377483"/>
          </a:xfrm>
        </p:spPr>
        <p:txBody>
          <a:bodyPr numCol="1"/>
          <a:lstStyle>
            <a:lvl1pPr>
              <a:defRPr sz="854" b="0" i="0">
                <a:latin typeface="Arial" panose="020B0604020202020204" pitchFamily="34" charset="0"/>
                <a:cs typeface="Arial" panose="020B0604020202020204" pitchFamily="34" charset="0"/>
              </a:defRPr>
            </a:lvl1pPr>
          </a:lstStyle>
          <a:p>
            <a:pPr lvl="0"/>
            <a:r>
              <a:rPr lang="en-GB"/>
              <a:t>Click to edit Master text styles delete if no text</a:t>
            </a:r>
          </a:p>
        </p:txBody>
      </p:sp>
      <p:sp>
        <p:nvSpPr>
          <p:cNvPr id="17" name="Footer Placeholder 16">
            <a:extLst>
              <a:ext uri="{FF2B5EF4-FFF2-40B4-BE49-F238E27FC236}">
                <a16:creationId xmlns:a16="http://schemas.microsoft.com/office/drawing/2014/main" id="{650F3EB9-088F-F645-9340-31AA4E5ABC7C}"/>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OFFICIAL SENSITIVE - DO NOT SHARE FURTHER WITHOUT PERMISSION  footer updated 10/11/2020 06:26:34 </a:t>
            </a:r>
            <a:endParaRPr lang="en-US" sz="474"/>
          </a:p>
        </p:txBody>
      </p:sp>
    </p:spTree>
    <p:extLst>
      <p:ext uri="{BB962C8B-B14F-4D97-AF65-F5344CB8AC3E}">
        <p14:creationId xmlns:p14="http://schemas.microsoft.com/office/powerpoint/2010/main" val="5220198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7_D. Section header box">
    <p:spTree>
      <p:nvGrpSpPr>
        <p:cNvPr id="1" name=""/>
        <p:cNvGrpSpPr/>
        <p:nvPr/>
      </p:nvGrpSpPr>
      <p:grpSpPr>
        <a:xfrm>
          <a:off x="0" y="0"/>
          <a:ext cx="0" cy="0"/>
          <a:chOff x="0" y="0"/>
          <a:chExt cx="0" cy="0"/>
        </a:xfrm>
      </p:grpSpPr>
      <p:sp>
        <p:nvSpPr>
          <p:cNvPr id="99" name="Slide Number"/>
          <p:cNvSpPr txBox="1">
            <a:spLocks noGrp="1"/>
          </p:cNvSpPr>
          <p:nvPr>
            <p:ph type="sldNum" sz="quarter" idx="2"/>
          </p:nvPr>
        </p:nvSpPr>
        <p:spPr>
          <a:xfrm>
            <a:off x="8823879" y="6262099"/>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02"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108" name="Headline"/>
          <p:cNvSpPr txBox="1"/>
          <p:nvPr/>
        </p:nvSpPr>
        <p:spPr>
          <a:xfrm>
            <a:off x="266763" y="712669"/>
            <a:ext cx="3394225" cy="45835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lvl1pPr defTabSz="1530735">
              <a:lnSpc>
                <a:spcPct val="100000"/>
              </a:lnSpc>
              <a:defRPr sz="3700" spc="-74">
                <a:latin typeface="+mn-lt"/>
                <a:ea typeface="+mn-ea"/>
                <a:cs typeface="+mn-cs"/>
                <a:sym typeface="Frutiger 65 Bold"/>
              </a:defRPr>
            </a:lvl1pPr>
          </a:lstStyle>
          <a:p>
            <a:r>
              <a:rPr sz="1756" b="1" i="0">
                <a:latin typeface="Arial" panose="020B0604020202020204" pitchFamily="34" charset="0"/>
                <a:cs typeface="Arial" panose="020B0604020202020204" pitchFamily="34" charset="0"/>
              </a:rPr>
              <a:t>Headline</a:t>
            </a:r>
          </a:p>
        </p:txBody>
      </p:sp>
      <p:sp>
        <p:nvSpPr>
          <p:cNvPr id="8" name="Body Level One…">
            <a:extLst>
              <a:ext uri="{FF2B5EF4-FFF2-40B4-BE49-F238E27FC236}">
                <a16:creationId xmlns:a16="http://schemas.microsoft.com/office/drawing/2014/main" id="{80B4278A-A0BA-7045-854C-853631D24314}"/>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2" spcCol="288000"/>
          <a:lstStyle/>
          <a:p>
            <a:r>
              <a:rPr lang="en-GB"/>
              <a:t>Body Level One the quick brown fox dog the quick brown fox jumped over the the lazy dog 17.4 leading</a:t>
            </a:r>
          </a:p>
        </p:txBody>
      </p:sp>
      <p:sp>
        <p:nvSpPr>
          <p:cNvPr id="2" name="TextBox 1">
            <a:extLst>
              <a:ext uri="{FF2B5EF4-FFF2-40B4-BE49-F238E27FC236}">
                <a16:creationId xmlns:a16="http://schemas.microsoft.com/office/drawing/2014/main" id="{42DD81F8-A4CE-6045-AA9F-8BDE16E0D6D6}"/>
              </a:ext>
            </a:extLst>
          </p:cNvPr>
          <p:cNvSpPr txBox="1"/>
          <p:nvPr userDrawn="1"/>
        </p:nvSpPr>
        <p:spPr>
          <a:xfrm>
            <a:off x="2288333" y="3265027"/>
            <a:ext cx="0" cy="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ormAutofit fontScale="25000" lnSpcReduction="20000"/>
          </a:bodyPr>
          <a:lstStyle/>
          <a:p>
            <a:pPr marL="0" marR="0" indent="0" algn="l" defTabSz="245836" rtl="0" fontAlgn="auto" latinLnBrk="0" hangingPunct="0">
              <a:lnSpc>
                <a:spcPct val="120000"/>
              </a:lnSpc>
              <a:spcBef>
                <a:spcPts val="0"/>
              </a:spcBef>
              <a:spcAft>
                <a:spcPts val="0"/>
              </a:spcAft>
              <a:buClrTx/>
              <a:buSzTx/>
              <a:buFontTx/>
              <a:buNone/>
              <a:tabLst/>
            </a:pPr>
            <a:endParaRPr kumimoji="0" lang="en-US" sz="806" b="0" i="0" u="none" strike="noStrike" cap="none" spc="0" normalizeH="0" baseline="0">
              <a:ln>
                <a:noFill/>
              </a:ln>
              <a:solidFill>
                <a:srgbClr val="000000"/>
              </a:solidFill>
              <a:effectLst/>
              <a:uFillTx/>
              <a:latin typeface="Frutiger 57 Condensed"/>
              <a:ea typeface="Frutiger 57 Condensed"/>
              <a:cs typeface="Frutiger 57 Condensed"/>
              <a:sym typeface="Frutiger 57 Condensed"/>
            </a:endParaRPr>
          </a:p>
        </p:txBody>
      </p:sp>
      <p:sp>
        <p:nvSpPr>
          <p:cNvPr id="10" name="Footer Placeholder 16">
            <a:extLst>
              <a:ext uri="{FF2B5EF4-FFF2-40B4-BE49-F238E27FC236}">
                <a16:creationId xmlns:a16="http://schemas.microsoft.com/office/drawing/2014/main" id="{73F796B5-EA8B-8F48-880B-65FB475670DD}"/>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OFFICIAL SENSITIVE - DO NOT SHARE FURTHER WITHOUT PERMISSION  footer updated 10/11/2020 06:26:34 </a:t>
            </a:r>
            <a:endParaRPr lang="en-US" sz="474"/>
          </a:p>
        </p:txBody>
      </p:sp>
    </p:spTree>
    <p:extLst>
      <p:ext uri="{BB962C8B-B14F-4D97-AF65-F5344CB8AC3E}">
        <p14:creationId xmlns:p14="http://schemas.microsoft.com/office/powerpoint/2010/main" val="21512331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8_D. Section header box">
    <p:spTree>
      <p:nvGrpSpPr>
        <p:cNvPr id="1" name=""/>
        <p:cNvGrpSpPr/>
        <p:nvPr/>
      </p:nvGrpSpPr>
      <p:grpSpPr>
        <a:xfrm>
          <a:off x="0" y="0"/>
          <a:ext cx="0" cy="0"/>
          <a:chOff x="0" y="0"/>
          <a:chExt cx="0" cy="0"/>
        </a:xfrm>
      </p:grpSpPr>
      <p:sp>
        <p:nvSpPr>
          <p:cNvPr id="117" name="Rectangle"/>
          <p:cNvSpPr/>
          <p:nvPr/>
        </p:nvSpPr>
        <p:spPr>
          <a:xfrm>
            <a:off x="-12263" y="-3662"/>
            <a:ext cx="4491158" cy="6865323"/>
          </a:xfrm>
          <a:prstGeom prst="rect">
            <a:avLst/>
          </a:prstGeom>
          <a:solidFill>
            <a:schemeClr val="accent4"/>
          </a:solidFill>
          <a:ln w="3175">
            <a:solidFill>
              <a:schemeClr val="accent1"/>
            </a:solidFill>
          </a:ln>
        </p:spPr>
        <p:txBody>
          <a:bodyPr lIns="21688" rIns="21688" anchor="ctr"/>
          <a:lstStyle/>
          <a:p>
            <a:pPr defTabSz="545425">
              <a:lnSpc>
                <a:spcPct val="100000"/>
              </a:lnSpc>
              <a:defRPr sz="2200">
                <a:solidFill>
                  <a:srgbClr val="425563"/>
                </a:solidFill>
                <a:latin typeface="Arial"/>
                <a:ea typeface="Arial"/>
                <a:cs typeface="Arial"/>
                <a:sym typeface="Arial"/>
              </a:defRPr>
            </a:pPr>
            <a:endParaRPr sz="1044" b="0" i="0">
              <a:latin typeface="Arial" panose="020B0604020202020204" pitchFamily="34" charset="0"/>
            </a:endParaRPr>
          </a:p>
        </p:txBody>
      </p:sp>
      <p:sp>
        <p:nvSpPr>
          <p:cNvPr id="118" name="Slide Number"/>
          <p:cNvSpPr txBox="1">
            <a:spLocks noGrp="1"/>
          </p:cNvSpPr>
          <p:nvPr>
            <p:ph type="sldNum" sz="quarter" idx="2"/>
          </p:nvPr>
        </p:nvSpPr>
        <p:spPr>
          <a:xfrm>
            <a:off x="8686718" y="63295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19" name="Headline"/>
          <p:cNvSpPr txBox="1">
            <a:spLocks noGrp="1"/>
          </p:cNvSpPr>
          <p:nvPr>
            <p:ph type="body" sz="quarter" idx="21"/>
          </p:nvPr>
        </p:nvSpPr>
        <p:spPr>
          <a:xfrm>
            <a:off x="266763" y="801291"/>
            <a:ext cx="3394225" cy="334270"/>
          </a:xfrm>
          <a:prstGeom prst="rect">
            <a:avLst/>
          </a:prstGeom>
        </p:spPr>
        <p:txBody>
          <a:bodyPr/>
          <a:lstStyle>
            <a:lvl1pPr defTabSz="726145">
              <a:lnSpc>
                <a:spcPct val="100000"/>
              </a:lnSpc>
              <a:spcBef>
                <a:spcPts val="0"/>
              </a:spcBef>
              <a:buClrTx/>
              <a:buSzTx/>
              <a:buFontTx/>
              <a:buNone/>
              <a:defRPr sz="1756" b="1" i="0" spc="-35">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21"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9" name="Footer Placeholder 16">
            <a:extLst>
              <a:ext uri="{FF2B5EF4-FFF2-40B4-BE49-F238E27FC236}">
                <a16:creationId xmlns:a16="http://schemas.microsoft.com/office/drawing/2014/main" id="{495DCA94-5057-9940-8601-E6B8A1F8C94C}"/>
              </a:ext>
            </a:extLst>
          </p:cNvPr>
          <p:cNvSpPr>
            <a:spLocks noGrp="1"/>
          </p:cNvSpPr>
          <p:nvPr>
            <p:ph type="ftr" sz="quarter" idx="3"/>
          </p:nvPr>
        </p:nvSpPr>
        <p:spPr>
          <a:xfrm>
            <a:off x="2042160" y="6466502"/>
            <a:ext cx="5082540" cy="255149"/>
          </a:xfrm>
          <a:prstGeom prst="rect">
            <a:avLst/>
          </a:prstGeom>
        </p:spPr>
        <p:txBody>
          <a:bodyPr vert="horz" lIns="91440" tIns="45720" rIns="91440" bIns="45720" rtlCol="0" anchor="ctr"/>
          <a:lstStyle>
            <a:lvl1pPr algn="ctr">
              <a:defRPr sz="569" b="0" i="0">
                <a:solidFill>
                  <a:srgbClr val="FF0000"/>
                </a:solidFill>
              </a:defRPr>
            </a:lvl1pPr>
          </a:lstStyle>
          <a:p>
            <a:r>
              <a:rPr lang="en-GB"/>
              <a:t>OFFICIAL SENSITIVE - DO NOT SHARE FURTHER WITHOUT PERMISSION  footer updated 10/11/2020 06:26:34 </a:t>
            </a:r>
            <a:endParaRPr lang="en-US"/>
          </a:p>
        </p:txBody>
      </p:sp>
      <p:sp>
        <p:nvSpPr>
          <p:cNvPr id="8" name="Body Level One…">
            <a:extLst>
              <a:ext uri="{FF2B5EF4-FFF2-40B4-BE49-F238E27FC236}">
                <a16:creationId xmlns:a16="http://schemas.microsoft.com/office/drawing/2014/main" id="{7163119B-A3AD-804C-A654-47533A1D398B}"/>
              </a:ext>
            </a:extLst>
          </p:cNvPr>
          <p:cNvSpPr txBox="1">
            <a:spLocks noGrp="1"/>
          </p:cNvSpPr>
          <p:nvPr>
            <p:ph idx="1" hasCustomPrompt="1"/>
          </p:nvPr>
        </p:nvSpPr>
        <p:spPr>
          <a:xfrm>
            <a:off x="4989545" y="1854640"/>
            <a:ext cx="3317033" cy="43014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numCol="1" spcCol="288000"/>
          <a:lstStyle/>
          <a:p>
            <a:r>
              <a:t>Body Level One</a:t>
            </a:r>
            <a:r>
              <a:rPr lang="en-GB"/>
              <a:t> the quick brown fox dog the quick brown fox jumped over the </a:t>
            </a:r>
            <a:r>
              <a:rPr lang="en-GB" err="1"/>
              <a:t>the</a:t>
            </a:r>
            <a:r>
              <a:rPr lang="en-GB"/>
              <a:t> lazy dog</a:t>
            </a:r>
          </a:p>
          <a:p>
            <a:r>
              <a:rPr lang="en-GB"/>
              <a:t>the quick </a:t>
            </a:r>
            <a:r>
              <a:t>Body Level Two</a:t>
            </a:r>
          </a:p>
          <a:p>
            <a:pPr lvl="2"/>
            <a:r>
              <a:t>Body Level Three</a:t>
            </a:r>
          </a:p>
          <a:p>
            <a:pPr lvl="3"/>
            <a:r>
              <a:t>Body Level Four</a:t>
            </a:r>
          </a:p>
        </p:txBody>
      </p:sp>
    </p:spTree>
    <p:extLst>
      <p:ext uri="{BB962C8B-B14F-4D97-AF65-F5344CB8AC3E}">
        <p14:creationId xmlns:p14="http://schemas.microsoft.com/office/powerpoint/2010/main" val="33226534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3_D. Title and Text">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25602" name="think-cell Slide" r:id="rId5" imgW="286" imgH="286" progId="TCLayout.ActiveDocument.1">
                  <p:embed/>
                </p:oleObj>
              </mc:Choice>
              <mc:Fallback>
                <p:oleObj name="think-cell Slide" r:id="rId5" imgW="286" imgH="286" progId="TCLayout.ActiveDocument.1">
                  <p:embed/>
                  <p:pic>
                    <p:nvPicPr>
                      <p:cNvPr id="5" name="Object 4"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9" name="Rectangle 8"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139"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2" name="Title 1">
            <a:extLst>
              <a:ext uri="{FF2B5EF4-FFF2-40B4-BE49-F238E27FC236}">
                <a16:creationId xmlns:a16="http://schemas.microsoft.com/office/drawing/2014/main" id="{AB083126-25E7-42D8-B799-608CFD4DF6C3}"/>
              </a:ext>
            </a:extLst>
          </p:cNvPr>
          <p:cNvSpPr>
            <a:spLocks noGrp="1"/>
          </p:cNvSpPr>
          <p:nvPr>
            <p:ph type="title" hasCustomPrompt="1"/>
          </p:nvPr>
        </p:nvSpPr>
        <p:spPr>
          <a:xfrm>
            <a:off x="472504" y="686303"/>
            <a:ext cx="7563287" cy="198324"/>
          </a:xfrm>
        </p:spPr>
        <p:txBody>
          <a:bodyPr/>
          <a:lstStyle>
            <a:lvl1pPr>
              <a:defRPr>
                <a:solidFill>
                  <a:srgbClr val="005EB8"/>
                </a:solidFill>
                <a:latin typeface="+mj-lt"/>
                <a:ea typeface="+mj-ea"/>
                <a:cs typeface="+mj-cs"/>
                <a:sym typeface="+mj-lt"/>
              </a:defRPr>
            </a:lvl1pPr>
          </a:lstStyle>
          <a:p>
            <a:r>
              <a:rPr lang="en-US"/>
              <a:t>Click to add title</a:t>
            </a:r>
          </a:p>
        </p:txBody>
      </p:sp>
      <p:sp>
        <p:nvSpPr>
          <p:cNvPr id="6" name="Text Placeholder 5">
            <a:extLst>
              <a:ext uri="{FF2B5EF4-FFF2-40B4-BE49-F238E27FC236}">
                <a16:creationId xmlns:a16="http://schemas.microsoft.com/office/drawing/2014/main" id="{FAD1DA01-0E73-44DE-A132-B4FF1E70A315}"/>
              </a:ext>
            </a:extLst>
          </p:cNvPr>
          <p:cNvSpPr>
            <a:spLocks noGrp="1"/>
          </p:cNvSpPr>
          <p:nvPr>
            <p:ph type="body" sz="quarter" idx="10" hasCustomPrompt="1"/>
          </p:nvPr>
        </p:nvSpPr>
        <p:spPr>
          <a:xfrm>
            <a:off x="472050" y="1616980"/>
            <a:ext cx="8200463" cy="3895927"/>
          </a:xfrm>
        </p:spPr>
        <p:txBody>
          <a:bodyPr/>
          <a:lstStyle>
            <a:lvl1pPr>
              <a:lnSpc>
                <a:spcPct val="100000"/>
              </a:lnSpc>
              <a:spcBef>
                <a:spcPts val="0"/>
              </a:spcBef>
              <a:spcAft>
                <a:spcPts val="0"/>
              </a:spcAft>
              <a:defRPr>
                <a:latin typeface="+mn-lt"/>
                <a:ea typeface="+mn-ea"/>
                <a:cs typeface="+mn-cs"/>
                <a:sym typeface="+mn-lt"/>
              </a:defRPr>
            </a:lvl1pPr>
            <a:lvl2pPr>
              <a:lnSpc>
                <a:spcPct val="100000"/>
              </a:lnSpc>
              <a:spcBef>
                <a:spcPts val="0"/>
              </a:spcBef>
              <a:spcAft>
                <a:spcPts val="0"/>
              </a:spcAft>
              <a:defRPr>
                <a:latin typeface="+mn-lt"/>
                <a:ea typeface="+mn-ea"/>
                <a:cs typeface="+mn-cs"/>
                <a:sym typeface="+mn-lt"/>
              </a:defRPr>
            </a:lvl2pPr>
            <a:lvl3pPr>
              <a:lnSpc>
                <a:spcPct val="100000"/>
              </a:lnSpc>
              <a:spcBef>
                <a:spcPts val="0"/>
              </a:spcBef>
              <a:spcAft>
                <a:spcPts val="0"/>
              </a:spcAft>
              <a:defRPr>
                <a:latin typeface="+mn-lt"/>
                <a:ea typeface="+mn-ea"/>
                <a:cs typeface="+mn-cs"/>
                <a:sym typeface="+mn-lt"/>
              </a:defRPr>
            </a:lvl3pPr>
            <a:lvl4pPr>
              <a:lnSpc>
                <a:spcPct val="100000"/>
              </a:lnSpc>
              <a:spcBef>
                <a:spcPts val="0"/>
              </a:spcBef>
              <a:spcAft>
                <a:spcPts val="0"/>
              </a:spcAft>
              <a:defRPr>
                <a:latin typeface="+mn-lt"/>
                <a:ea typeface="+mn-ea"/>
                <a:cs typeface="+mn-cs"/>
                <a:sym typeface="+mn-lt"/>
              </a:defRPr>
            </a:lvl4pPr>
            <a:lvl5pPr>
              <a:lnSpc>
                <a:spcPct val="100000"/>
              </a:lnSpc>
              <a:spcBef>
                <a:spcPts val="0"/>
              </a:spcBef>
              <a:spcAft>
                <a:spcPts val="0"/>
              </a:spcAft>
              <a:defRPr>
                <a:latin typeface="+mn-lt"/>
                <a:ea typeface="+mn-ea"/>
                <a:cs typeface="+mn-cs"/>
                <a:sym typeface="+mn-lt"/>
              </a:defRPr>
            </a:lvl5pPr>
          </a:lstStyle>
          <a:p>
            <a:pPr lvl="0"/>
            <a:r>
              <a:rPr lang="en-US"/>
              <a:t>Text</a:t>
            </a:r>
          </a:p>
        </p:txBody>
      </p:sp>
      <p:sp>
        <p:nvSpPr>
          <p:cNvPr id="3" name="TextBox 2">
            <a:extLst>
              <a:ext uri="{FF2B5EF4-FFF2-40B4-BE49-F238E27FC236}">
                <a16:creationId xmlns:a16="http://schemas.microsoft.com/office/drawing/2014/main" id="{5A759EFB-03BB-A349-8998-D4A7B5F09236}"/>
              </a:ext>
            </a:extLst>
          </p:cNvPr>
          <p:cNvSpPr txBox="1"/>
          <p:nvPr userDrawn="1"/>
        </p:nvSpPr>
        <p:spPr>
          <a:xfrm>
            <a:off x="4683512" y="490654"/>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43376" tIns="21688" rIns="43376" bIns="21688" numCol="1" spcCol="0" rtlCol="0" fromWordArt="0" anchor="ctr" anchorCtr="0" forceAA="0" compatLnSpc="1">
            <a:prstTxWarp prst="textNoShape">
              <a:avLst/>
            </a:prstTxWarp>
            <a:noAutofit/>
          </a:bodyPr>
          <a:lstStyle/>
          <a:p>
            <a:pPr algn="ctr"/>
            <a:endParaRPr lang="en-US" sz="806">
              <a:solidFill>
                <a:srgbClr val="425563"/>
              </a:solidFill>
            </a:endParaRPr>
          </a:p>
        </p:txBody>
      </p:sp>
    </p:spTree>
    <p:extLst>
      <p:ext uri="{BB962C8B-B14F-4D97-AF65-F5344CB8AC3E}">
        <p14:creationId xmlns:p14="http://schemas.microsoft.com/office/powerpoint/2010/main" val="29874748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D. Section header box">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69067E-9468-4144-9FC5-DA1E5079D17B}"/>
              </a:ext>
            </a:extLst>
          </p:cNvPr>
          <p:cNvSpPr/>
          <p:nvPr userDrawn="1"/>
        </p:nvSpPr>
        <p:spPr>
          <a:xfrm>
            <a:off x="0" y="144378"/>
            <a:ext cx="4096752" cy="6713622"/>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sp>
        <p:nvSpPr>
          <p:cNvPr id="14" name="Title 1">
            <a:extLst>
              <a:ext uri="{FF2B5EF4-FFF2-40B4-BE49-F238E27FC236}">
                <a16:creationId xmlns:a16="http://schemas.microsoft.com/office/drawing/2014/main" id="{BEF3D07D-D8E6-554B-8369-48AA029F9D58}"/>
              </a:ext>
            </a:extLst>
          </p:cNvPr>
          <p:cNvSpPr>
            <a:spLocks noGrp="1"/>
          </p:cNvSpPr>
          <p:nvPr>
            <p:ph type="title" hasCustomPrompt="1"/>
          </p:nvPr>
        </p:nvSpPr>
        <p:spPr bwMode="blackWhite">
          <a:xfrm>
            <a:off x="-1" y="0"/>
            <a:ext cx="4096753" cy="6858000"/>
          </a:xfrm>
          <a:prstGeom prst="rect">
            <a:avLst/>
          </a:prstGeom>
          <a:noFill/>
          <a:ln w="9525">
            <a:noFill/>
          </a:ln>
        </p:spPr>
        <p:txBody>
          <a:bodyPr lIns="612000" tIns="274320" rIns="360000" bIns="137160" anchor="ctr">
            <a:noAutofit/>
          </a:bodyPr>
          <a:lstStyle>
            <a:lvl1pPr marL="0" algn="l" defTabSz="545417" rtl="0" eaLnBrk="1" fontAlgn="auto" latinLnBrk="0" hangingPunct="1">
              <a:lnSpc>
                <a:spcPts val="3579"/>
              </a:lnSpc>
              <a:spcBef>
                <a:spcPts val="0"/>
              </a:spcBef>
              <a:spcAft>
                <a:spcPts val="0"/>
              </a:spcAft>
              <a:defRPr lang="en-US" sz="2386" b="1" i="0" kern="1200" baseline="0" dirty="0">
                <a:solidFill>
                  <a:srgbClr val="015EB7"/>
                </a:solidFill>
                <a:latin typeface="Arial" panose="020B0604020202020204" pitchFamily="34" charset="0"/>
                <a:ea typeface="+mj-ea"/>
                <a:cs typeface="Arial" panose="020B0604020202020204" pitchFamily="34" charset="0"/>
                <a:sym typeface="+mj-lt"/>
              </a:defRPr>
            </a:lvl1pPr>
          </a:lstStyle>
          <a:p>
            <a:r>
              <a:rPr lang="en-US"/>
              <a:t>Click to add section title</a:t>
            </a: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7170"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pic>
        <p:nvPicPr>
          <p:cNvPr id="7" name="Picture 6">
            <a:extLst>
              <a:ext uri="{FF2B5EF4-FFF2-40B4-BE49-F238E27FC236}">
                <a16:creationId xmlns:a16="http://schemas.microsoft.com/office/drawing/2014/main" id="{2EC86D35-C6D0-EB42-84A7-4AF8EB5EE039}"/>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2034075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2_D. 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26626"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139"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7"/>
          <p:cNvSpPr>
            <a:spLocks noGrp="1"/>
          </p:cNvSpPr>
          <p:nvPr>
            <p:ph type="title" hasCustomPrompt="1"/>
          </p:nvPr>
        </p:nvSpPr>
        <p:spPr>
          <a:xfrm>
            <a:off x="472504" y="686303"/>
            <a:ext cx="7563287" cy="198324"/>
          </a:xfrm>
        </p:spPr>
        <p:txBody>
          <a:bodyPr/>
          <a:lstStyle>
            <a:lvl1pPr>
              <a:defRPr>
                <a:solidFill>
                  <a:srgbClr val="005EB8"/>
                </a:solidFill>
                <a:latin typeface="+mj-lt"/>
                <a:ea typeface="+mj-ea"/>
                <a:cs typeface="+mj-cs"/>
                <a:sym typeface="+mj-lt"/>
              </a:defRPr>
            </a:lvl1pPr>
          </a:lstStyle>
          <a:p>
            <a:r>
              <a:rPr lang="en-US"/>
              <a:t>Click to add title</a:t>
            </a:r>
          </a:p>
        </p:txBody>
      </p:sp>
    </p:spTree>
    <p:extLst>
      <p:ext uri="{BB962C8B-B14F-4D97-AF65-F5344CB8AC3E}">
        <p14:creationId xmlns:p14="http://schemas.microsoft.com/office/powerpoint/2010/main" val="2441062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p:extLst>
    <p:ext uri="{DCECCB84-F9BA-43D5-87BE-67443E8EF086}">
      <p15:sldGuideLst xmlns:p15="http://schemas.microsoft.com/office/powerpoint/2012/main"/>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5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7" y="799932"/>
            <a:ext cx="3394225" cy="374578"/>
          </a:xfrm>
          <a:prstGeom prst="rect">
            <a:avLst/>
          </a:prstGeom>
        </p:spPr>
        <p:txBody>
          <a:bodyPr/>
          <a:lstStyle>
            <a:lvl1pPr defTabSz="913046">
              <a:lnSpc>
                <a:spcPct val="100000"/>
              </a:lnSpc>
              <a:spcBef>
                <a:spcPts val="0"/>
              </a:spcBef>
              <a:buClrTx/>
              <a:buSzTx/>
              <a:buFontTx/>
              <a:buNone/>
              <a:defRPr sz="1909" b="1" i="0" spc="-44">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7" y="1846362"/>
            <a:ext cx="4182592" cy="4233238"/>
          </a:xfrm>
          <a:prstGeom prst="rect">
            <a:avLst/>
          </a:prstGeom>
        </p:spPr>
        <p:txBody>
          <a:bodyPr numCol="2" spcCol="279306"/>
          <a:lstStyle>
            <a:lvl1pPr>
              <a:lnSpc>
                <a:spcPts val="1038"/>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the lazy dog 17.4 leading</a:t>
            </a:r>
          </a:p>
        </p:txBody>
      </p:sp>
      <p:sp>
        <p:nvSpPr>
          <p:cNvPr id="54" name="Rectangle"/>
          <p:cNvSpPr/>
          <p:nvPr/>
        </p:nvSpPr>
        <p:spPr>
          <a:xfrm>
            <a:off x="0" y="0"/>
            <a:ext cx="9144000" cy="293692"/>
          </a:xfrm>
          <a:prstGeom prst="rect">
            <a:avLst/>
          </a:prstGeom>
          <a:solidFill>
            <a:srgbClr val="00A9CE"/>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57" name="Circle"/>
          <p:cNvSpPr/>
          <p:nvPr/>
        </p:nvSpPr>
        <p:spPr>
          <a:xfrm>
            <a:off x="266596" y="363308"/>
            <a:ext cx="239725" cy="254199"/>
          </a:xfrm>
          <a:prstGeom prst="ellipse">
            <a:avLst/>
          </a:prstGeom>
          <a:solidFill>
            <a:srgbClr val="E8EDEE"/>
          </a:solidFill>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59" name="Overview of the mass testing programme"/>
          <p:cNvSpPr txBox="1">
            <a:spLocks noGrp="1"/>
          </p:cNvSpPr>
          <p:nvPr>
            <p:ph type="body" sz="quarter" idx="24"/>
          </p:nvPr>
        </p:nvSpPr>
        <p:spPr>
          <a:xfrm>
            <a:off x="555900" y="440208"/>
            <a:ext cx="3594344" cy="162579"/>
          </a:xfrm>
          <a:prstGeom prst="rect">
            <a:avLst/>
          </a:prstGeom>
        </p:spPr>
        <p:txBody>
          <a:bodyPr numCol="1"/>
          <a:lstStyle>
            <a:lvl1pPr marR="75752" defTabSz="913046">
              <a:lnSpc>
                <a:spcPct val="100000"/>
              </a:lnSpc>
              <a:spcBef>
                <a:spcPts val="835"/>
              </a:spcBef>
              <a:buClrTx/>
              <a:buSzTx/>
              <a:buFontTx/>
              <a:buNone/>
              <a:defRPr sz="716" b="1" i="0">
                <a:solidFill>
                  <a:schemeClr val="accent5"/>
                </a:solidFill>
                <a:latin typeface="Arial" panose="020B0604020202020204" pitchFamily="34" charset="0"/>
                <a:ea typeface="Arial" panose="020B0604020202020204" pitchFamily="34" charset="0"/>
                <a:cs typeface="Arial" panose="020B0604020202020204" pitchFamily="34" charset="0"/>
                <a:sym typeface="Frutiger 57 Condensed"/>
              </a:defRPr>
            </a:lvl1pPr>
          </a:lstStyle>
          <a:p>
            <a:endParaRPr/>
          </a:p>
        </p:txBody>
      </p:sp>
      <p:sp>
        <p:nvSpPr>
          <p:cNvPr id="61" name="Slide Number"/>
          <p:cNvSpPr txBox="1">
            <a:spLocks noGrp="1"/>
          </p:cNvSpPr>
          <p:nvPr>
            <p:ph type="sldNum" sz="quarter" idx="2"/>
          </p:nvPr>
        </p:nvSpPr>
        <p:spPr>
          <a:xfrm>
            <a:off x="8678622" y="6331686"/>
            <a:ext cx="186775" cy="194025"/>
          </a:xfrm>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8" y="1252420"/>
            <a:ext cx="4185047" cy="377483"/>
          </a:xfrm>
        </p:spPr>
        <p:txBody>
          <a:bodyPr numCol="1"/>
          <a:lstStyle>
            <a:lvl1pPr>
              <a:defRPr sz="954"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1534687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3_D. Title and two column">
    <p:spTree>
      <p:nvGrpSpPr>
        <p:cNvPr id="1" name=""/>
        <p:cNvGrpSpPr/>
        <p:nvPr/>
      </p:nvGrpSpPr>
      <p:grpSpPr>
        <a:xfrm>
          <a:off x="0" y="0"/>
          <a:ext cx="0" cy="0"/>
          <a:chOff x="0" y="0"/>
          <a:chExt cx="0" cy="0"/>
        </a:xfrm>
      </p:grpSpPr>
      <p:sp>
        <p:nvSpPr>
          <p:cNvPr id="40" name="Rectangle"/>
          <p:cNvSpPr/>
          <p:nvPr/>
        </p:nvSpPr>
        <p:spPr>
          <a:xfrm>
            <a:off x="0" y="0"/>
            <a:ext cx="9144000" cy="293692"/>
          </a:xfrm>
          <a:prstGeom prst="rect">
            <a:avLst/>
          </a:prstGeom>
          <a:solidFill>
            <a:srgbClr val="00A9CE"/>
          </a:solidFill>
          <a:ln w="12700">
            <a:miter lim="400000"/>
          </a:ln>
        </p:spPr>
        <p:txBody>
          <a:bodyPr lIns="12049" tIns="12049" rIns="12049" bIns="12049" anchor="ctr"/>
          <a:lstStyle/>
          <a:p>
            <a:pPr algn="ctr">
              <a:lnSpc>
                <a:spcPct val="100000"/>
              </a:lnSpc>
              <a:defRPr sz="2000" b="1">
                <a:latin typeface="Helvetica 75"/>
                <a:ea typeface="Helvetica 75"/>
                <a:cs typeface="Helvetica 75"/>
                <a:sym typeface="Helvetica Neue"/>
              </a:defRPr>
            </a:pPr>
            <a:endParaRPr sz="949" b="0" i="0">
              <a:latin typeface="Arial" panose="020B0604020202020204" pitchFamily="34" charset="0"/>
            </a:endParaRPr>
          </a:p>
        </p:txBody>
      </p:sp>
      <p:sp>
        <p:nvSpPr>
          <p:cNvPr id="41" name="Slide Number"/>
          <p:cNvSpPr txBox="1">
            <a:spLocks noGrp="1"/>
          </p:cNvSpPr>
          <p:nvPr>
            <p:ph type="sldNum" sz="quarter" idx="2"/>
          </p:nvPr>
        </p:nvSpPr>
        <p:spPr>
          <a:xfrm>
            <a:off x="8686718" y="6322567"/>
            <a:ext cx="186775" cy="194025"/>
          </a:xfrm>
          <a:prstGeom prst="rect">
            <a:avLst/>
          </a:prstGeom>
        </p:spPr>
        <p:txBody>
          <a:bodyPr/>
          <a:lstStyle>
            <a:lvl1pPr>
              <a:defRPr b="0" i="0"/>
            </a:lvl1pPr>
          </a:lstStyle>
          <a:p>
            <a:fld id="{58955FA3-057B-2743-A09C-E63CFD0F924D}" type="slidenum">
              <a:rPr lang="en-GB" smtClean="0"/>
              <a:pPr/>
              <a:t>‹#›</a:t>
            </a:fld>
            <a:endParaRPr lang="en-GB"/>
          </a:p>
        </p:txBody>
      </p:sp>
      <p:sp>
        <p:nvSpPr>
          <p:cNvPr id="43" name="Headline"/>
          <p:cNvSpPr txBox="1">
            <a:spLocks noGrp="1"/>
          </p:cNvSpPr>
          <p:nvPr>
            <p:ph type="body" sz="quarter" idx="21" hasCustomPrompt="1"/>
          </p:nvPr>
        </p:nvSpPr>
        <p:spPr>
          <a:xfrm>
            <a:off x="275154" y="799932"/>
            <a:ext cx="5394126" cy="392190"/>
          </a:xfrm>
          <a:prstGeom prst="rect">
            <a:avLst/>
          </a:prstGeom>
        </p:spPr>
        <p:txBody>
          <a:bodyPr numCol="1"/>
          <a:lstStyle>
            <a:lvl1pPr defTabSz="726145">
              <a:lnSpc>
                <a:spcPct val="100000"/>
              </a:lnSpc>
              <a:spcBef>
                <a:spcPts val="0"/>
              </a:spcBef>
              <a:buClrTx/>
              <a:buSzTx/>
              <a:buFontTx/>
              <a:buNone/>
              <a:defRPr sz="1424" b="1" i="0" spc="-35">
                <a:solidFill>
                  <a:schemeClr val="tx1"/>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19" name="Text Placeholder 3">
            <a:extLst>
              <a:ext uri="{FF2B5EF4-FFF2-40B4-BE49-F238E27FC236}">
                <a16:creationId xmlns:a16="http://schemas.microsoft.com/office/drawing/2014/main" id="{C7C7C4DC-D5CC-E448-84C5-23598E2F3FD7}"/>
              </a:ext>
            </a:extLst>
          </p:cNvPr>
          <p:cNvSpPr>
            <a:spLocks noGrp="1"/>
          </p:cNvSpPr>
          <p:nvPr>
            <p:ph type="body" sz="quarter" idx="10" hasCustomPrompt="1"/>
          </p:nvPr>
        </p:nvSpPr>
        <p:spPr>
          <a:xfrm>
            <a:off x="278609" y="1252419"/>
            <a:ext cx="4185047" cy="500967"/>
          </a:xfrm>
        </p:spPr>
        <p:txBody>
          <a:bodyPr numCol="1"/>
          <a:lstStyle>
            <a:lvl1pPr marL="0" marR="0" indent="0" algn="l" defTabSz="545425" rtl="0" eaLnBrk="1" fontAlgn="t" latinLnBrk="0" hangingPunct="1">
              <a:lnSpc>
                <a:spcPct val="300000"/>
              </a:lnSpc>
              <a:spcBef>
                <a:spcPts val="0"/>
              </a:spcBef>
              <a:spcAft>
                <a:spcPts val="0"/>
              </a:spcAft>
              <a:buClr>
                <a:srgbClr val="005EB8"/>
              </a:buClr>
              <a:buSzPct val="100000"/>
              <a:buFont typeface="Arial"/>
              <a:buChar char="​"/>
              <a:tabLst/>
              <a:defRPr sz="759" b="0" i="0">
                <a:latin typeface="Arial" panose="020B0604020202020204" pitchFamily="34" charset="0"/>
                <a:cs typeface="Arial" panose="020B0604020202020204" pitchFamily="34" charset="0"/>
              </a:defRPr>
            </a:lvl1pPr>
          </a:lstStyle>
          <a:p>
            <a:pPr marL="0" marR="0" lvl="0" indent="0" algn="l" defTabSz="545425" rtl="0" eaLnBrk="1" fontAlgn="t" latinLnBrk="0" hangingPunct="1">
              <a:lnSpc>
                <a:spcPct val="100000"/>
              </a:lnSpc>
              <a:spcBef>
                <a:spcPts val="569"/>
              </a:spcBef>
              <a:spcAft>
                <a:spcPts val="284"/>
              </a:spcAft>
              <a:buClr>
                <a:srgbClr val="005EB8"/>
              </a:buClr>
              <a:buSzPct val="100000"/>
              <a:buFont typeface="Arial"/>
              <a:buChar char="​"/>
              <a:tabLst/>
              <a:defRPr/>
            </a:pPr>
            <a:r>
              <a:rPr lang="en-GB"/>
              <a:t>Click to edit Master text styles Master text styles</a:t>
            </a:r>
          </a:p>
        </p:txBody>
      </p:sp>
      <p:sp>
        <p:nvSpPr>
          <p:cNvPr id="8" name="Body Level One…">
            <a:extLst>
              <a:ext uri="{FF2B5EF4-FFF2-40B4-BE49-F238E27FC236}">
                <a16:creationId xmlns:a16="http://schemas.microsoft.com/office/drawing/2014/main" id="{8774B2AD-31DF-2949-BCC7-A711A777BFCB}"/>
              </a:ext>
            </a:extLst>
          </p:cNvPr>
          <p:cNvSpPr txBox="1">
            <a:spLocks noGrp="1"/>
          </p:cNvSpPr>
          <p:nvPr>
            <p:ph idx="1" hasCustomPrompt="1"/>
          </p:nvPr>
        </p:nvSpPr>
        <p:spPr>
          <a:xfrm>
            <a:off x="278606" y="1854640"/>
            <a:ext cx="4185048" cy="4301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numCol="2" spcCol="288000"/>
          <a:lstStyle/>
          <a:p>
            <a:r>
              <a:rPr lang="en-GB"/>
              <a:t>Body Level One the quick brown fox dog the quick brown fox jumped over the </a:t>
            </a:r>
            <a:r>
              <a:rPr lang="en-GB" err="1"/>
              <a:t>the</a:t>
            </a:r>
            <a:r>
              <a:rPr lang="en-GB"/>
              <a:t> lazy dog 17.4 leading</a:t>
            </a:r>
          </a:p>
        </p:txBody>
      </p:sp>
      <p:sp>
        <p:nvSpPr>
          <p:cNvPr id="11" name="Footer Placeholder 16">
            <a:extLst>
              <a:ext uri="{FF2B5EF4-FFF2-40B4-BE49-F238E27FC236}">
                <a16:creationId xmlns:a16="http://schemas.microsoft.com/office/drawing/2014/main" id="{94F3F98E-8923-3F47-AF45-3E6B1EBC330A}"/>
              </a:ext>
            </a:extLst>
          </p:cNvPr>
          <p:cNvSpPr>
            <a:spLocks noGrp="1"/>
          </p:cNvSpPr>
          <p:nvPr>
            <p:ph type="ftr" sz="quarter" idx="3"/>
          </p:nvPr>
        </p:nvSpPr>
        <p:spPr>
          <a:xfrm>
            <a:off x="1193292" y="6466502"/>
            <a:ext cx="6727698" cy="255149"/>
          </a:xfrm>
          <a:prstGeom prst="rect">
            <a:avLst/>
          </a:prstGeom>
        </p:spPr>
        <p:txBody>
          <a:bodyPr vert="horz" lIns="91440" tIns="45720" rIns="91440" bIns="45720" rtlCol="0" anchor="ctr"/>
          <a:lstStyle>
            <a:lvl1pPr algn="ctr">
              <a:defRPr sz="474"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474"/>
          </a:p>
        </p:txBody>
      </p:sp>
    </p:spTree>
    <p:extLst>
      <p:ext uri="{BB962C8B-B14F-4D97-AF65-F5344CB8AC3E}">
        <p14:creationId xmlns:p14="http://schemas.microsoft.com/office/powerpoint/2010/main" val="9727695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2716" userDrawn="1">
          <p15:clr>
            <a:srgbClr val="FBAE40"/>
          </p15:clr>
        </p15:guide>
        <p15:guide id="2" pos="2931" userDrawn="1">
          <p15:clr>
            <a:srgbClr val="FBAE40"/>
          </p15:clr>
        </p15:guide>
        <p15:guide id="3" pos="2812" userDrawn="1">
          <p15:clr>
            <a:srgbClr val="FBAE40"/>
          </p15:clr>
        </p15:guide>
        <p15:guide id="4" pos="1553" userDrawn="1">
          <p15:clr>
            <a:srgbClr val="FBAE40"/>
          </p15:clr>
        </p15:guide>
        <p15:guide id="5" pos="1418" userDrawn="1">
          <p15:clr>
            <a:srgbClr val="FBAE40"/>
          </p15:clr>
        </p15:guide>
        <p15:guide id="7" pos="4190" userDrawn="1">
          <p15:clr>
            <a:srgbClr val="FBAE40"/>
          </p15:clr>
        </p15:guide>
        <p15:guide id="8" pos="4326" userDrawn="1">
          <p15:clr>
            <a:srgbClr val="FBAE40"/>
          </p15:clr>
        </p15:guide>
        <p15:guide id="9" pos="5585" userDrawn="1">
          <p15:clr>
            <a:srgbClr val="FBAE40"/>
          </p15:clr>
        </p15:guide>
        <p15:guide id="10" orient="horz" pos="4825" userDrawn="1">
          <p15:clr>
            <a:srgbClr val="FBAE40"/>
          </p15:clr>
        </p15:guide>
        <p15:guide id="11" orient="horz" pos="1469" userDrawn="1">
          <p15:clr>
            <a:srgbClr val="FBAE40"/>
          </p15:clr>
        </p15:guide>
        <p15:guide id="13" orient="horz" pos="1128" userDrawn="1">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6_D. Title and two column w/header">
    <p:spTree>
      <p:nvGrpSpPr>
        <p:cNvPr id="1" name=""/>
        <p:cNvGrpSpPr/>
        <p:nvPr/>
      </p:nvGrpSpPr>
      <p:grpSpPr>
        <a:xfrm>
          <a:off x="0" y="0"/>
          <a:ext cx="0" cy="0"/>
          <a:chOff x="0" y="0"/>
          <a:chExt cx="0" cy="0"/>
        </a:xfrm>
      </p:grpSpPr>
      <p:sp>
        <p:nvSpPr>
          <p:cNvPr id="52" name="Headline"/>
          <p:cNvSpPr txBox="1">
            <a:spLocks noGrp="1"/>
          </p:cNvSpPr>
          <p:nvPr>
            <p:ph type="body" sz="quarter" idx="21" hasCustomPrompt="1"/>
          </p:nvPr>
        </p:nvSpPr>
        <p:spPr>
          <a:xfrm>
            <a:off x="278607" y="799932"/>
            <a:ext cx="3394225" cy="374578"/>
          </a:xfrm>
          <a:prstGeom prst="rect">
            <a:avLst/>
          </a:prstGeom>
        </p:spPr>
        <p:txBody>
          <a:bodyPr/>
          <a:lstStyle>
            <a:lvl1pPr defTabSz="913046">
              <a:lnSpc>
                <a:spcPct val="100000"/>
              </a:lnSpc>
              <a:spcBef>
                <a:spcPts val="0"/>
              </a:spcBef>
              <a:buClrTx/>
              <a:buSzTx/>
              <a:buFontTx/>
              <a:buNone/>
              <a:defRPr sz="1909" b="1" i="0" spc="-44">
                <a:solidFill>
                  <a:srgbClr val="000000"/>
                </a:solidFill>
                <a:latin typeface="Arial" panose="020B0604020202020204" pitchFamily="34" charset="0"/>
                <a:ea typeface="+mn-ea"/>
                <a:cs typeface="Arial" panose="020B0604020202020204" pitchFamily="34" charset="0"/>
                <a:sym typeface="Frutiger 65 Bold"/>
              </a:defRPr>
            </a:lvl1pPr>
          </a:lstStyle>
          <a:p>
            <a:r>
              <a:t>Headline</a:t>
            </a:r>
          </a:p>
        </p:txBody>
      </p:sp>
      <p:sp>
        <p:nvSpPr>
          <p:cNvPr id="53" name="Body Intro paragraph text lines if needed…"/>
          <p:cNvSpPr txBox="1">
            <a:spLocks noGrp="1"/>
          </p:cNvSpPr>
          <p:nvPr>
            <p:ph type="body" sz="half" idx="22" hasCustomPrompt="1"/>
          </p:nvPr>
        </p:nvSpPr>
        <p:spPr>
          <a:xfrm>
            <a:off x="278607" y="1846362"/>
            <a:ext cx="4182592" cy="4233238"/>
          </a:xfrm>
          <a:prstGeom prst="rect">
            <a:avLst/>
          </a:prstGeom>
        </p:spPr>
        <p:txBody>
          <a:bodyPr numCol="2" spcCol="279306"/>
          <a:lstStyle>
            <a:lvl1pPr>
              <a:lnSpc>
                <a:spcPts val="1038"/>
              </a:lnSpc>
              <a:defRPr b="0" i="0">
                <a:latin typeface="Arial" panose="020B0604020202020204" pitchFamily="34" charset="0"/>
                <a:cs typeface="Arial" panose="020B0604020202020204" pitchFamily="34" charset="0"/>
              </a:defRPr>
            </a:lvl1pPr>
            <a:lvl3pPr>
              <a:defRPr b="0" i="0"/>
            </a:lvl3pPr>
            <a:lvl4pPr>
              <a:defRPr b="0" i="0"/>
            </a:lvl4pPr>
          </a:lstStyle>
          <a:p>
            <a:r>
              <a:rPr lang="en-GB"/>
              <a:t>Body Level One the quick brown fox dog the quick brown fox jumped over the the lazy dog 17.4 leading</a:t>
            </a:r>
          </a:p>
        </p:txBody>
      </p:sp>
      <p:sp>
        <p:nvSpPr>
          <p:cNvPr id="54" name="Rectangle"/>
          <p:cNvSpPr/>
          <p:nvPr/>
        </p:nvSpPr>
        <p:spPr>
          <a:xfrm>
            <a:off x="0" y="0"/>
            <a:ext cx="9144000" cy="293692"/>
          </a:xfrm>
          <a:prstGeom prst="rect">
            <a:avLst/>
          </a:prstGeom>
          <a:solidFill>
            <a:srgbClr val="00A9CE"/>
          </a:solidFill>
          <a:ln w="12700">
            <a:miter lim="400000"/>
          </a:ln>
        </p:spPr>
        <p:txBody>
          <a:bodyPr lIns="15150" tIns="15150" rIns="15150" bIns="15150" anchor="ctr"/>
          <a:lstStyle/>
          <a:p>
            <a:pPr algn="ctr">
              <a:lnSpc>
                <a:spcPct val="100000"/>
              </a:lnSpc>
              <a:defRPr sz="2000" b="1">
                <a:latin typeface="Helvetica 75"/>
                <a:ea typeface="Helvetica 75"/>
                <a:cs typeface="Helvetica 75"/>
                <a:sym typeface="Helvetica Neue"/>
              </a:defRPr>
            </a:pPr>
            <a:endParaRPr sz="1193" b="0" i="0">
              <a:latin typeface="Arial" panose="020B0604020202020204" pitchFamily="34" charset="0"/>
            </a:endParaRPr>
          </a:p>
        </p:txBody>
      </p:sp>
      <p:sp>
        <p:nvSpPr>
          <p:cNvPr id="57" name="Circle"/>
          <p:cNvSpPr/>
          <p:nvPr/>
        </p:nvSpPr>
        <p:spPr>
          <a:xfrm>
            <a:off x="266596" y="363308"/>
            <a:ext cx="239725" cy="254199"/>
          </a:xfrm>
          <a:prstGeom prst="ellipse">
            <a:avLst/>
          </a:prstGeom>
          <a:solidFill>
            <a:srgbClr val="E8EDEE"/>
          </a:solidFill>
          <a:ln w="12700">
            <a:miter lim="400000"/>
          </a:ln>
        </p:spPr>
        <p:txBody>
          <a:bodyPr lIns="27270" rIns="27270" anchor="ctr"/>
          <a:lstStyle/>
          <a:p>
            <a:pPr defTabSz="685811">
              <a:lnSpc>
                <a:spcPct val="100000"/>
              </a:lnSpc>
              <a:defRPr sz="2200">
                <a:solidFill>
                  <a:srgbClr val="425563"/>
                </a:solidFill>
                <a:latin typeface="Arial"/>
                <a:ea typeface="Arial"/>
                <a:cs typeface="Arial"/>
                <a:sym typeface="Arial"/>
              </a:defRPr>
            </a:pPr>
            <a:endParaRPr sz="1313" b="0" i="0">
              <a:latin typeface="Arial" panose="020B0604020202020204" pitchFamily="34" charset="0"/>
            </a:endParaRPr>
          </a:p>
        </p:txBody>
      </p:sp>
      <p:sp>
        <p:nvSpPr>
          <p:cNvPr id="59" name="Overview of the mass testing programme"/>
          <p:cNvSpPr txBox="1">
            <a:spLocks noGrp="1"/>
          </p:cNvSpPr>
          <p:nvPr>
            <p:ph type="body" sz="quarter" idx="24"/>
          </p:nvPr>
        </p:nvSpPr>
        <p:spPr>
          <a:xfrm>
            <a:off x="555900" y="440208"/>
            <a:ext cx="3594344" cy="162579"/>
          </a:xfrm>
          <a:prstGeom prst="rect">
            <a:avLst/>
          </a:prstGeom>
        </p:spPr>
        <p:txBody>
          <a:bodyPr numCol="1"/>
          <a:lstStyle>
            <a:lvl1pPr marR="75752" defTabSz="913046">
              <a:lnSpc>
                <a:spcPct val="100000"/>
              </a:lnSpc>
              <a:spcBef>
                <a:spcPts val="835"/>
              </a:spcBef>
              <a:buClrTx/>
              <a:buSzTx/>
              <a:buFontTx/>
              <a:buNone/>
              <a:defRPr sz="716" b="1" i="0">
                <a:solidFill>
                  <a:schemeClr val="accent5"/>
                </a:solidFill>
                <a:latin typeface="Arial" panose="020B0604020202020204" pitchFamily="34" charset="0"/>
                <a:ea typeface="Arial" panose="020B0604020202020204" pitchFamily="34" charset="0"/>
                <a:cs typeface="Arial" panose="020B0604020202020204" pitchFamily="34" charset="0"/>
                <a:sym typeface="Frutiger 57 Condensed"/>
              </a:defRPr>
            </a:lvl1pPr>
          </a:lstStyle>
          <a:p>
            <a:endParaRPr/>
          </a:p>
        </p:txBody>
      </p:sp>
      <p:sp>
        <p:nvSpPr>
          <p:cNvPr id="61" name="Slide Number"/>
          <p:cNvSpPr txBox="1">
            <a:spLocks noGrp="1"/>
          </p:cNvSpPr>
          <p:nvPr>
            <p:ph type="sldNum" sz="quarter" idx="2"/>
          </p:nvPr>
        </p:nvSpPr>
        <p:spPr>
          <a:xfrm>
            <a:off x="6457950" y="6356353"/>
            <a:ext cx="2057400" cy="365125"/>
          </a:xfrm>
          <a:prstGeom prst="rect">
            <a:avLst/>
          </a:prstGeom>
        </p:spPr>
        <p:txBody>
          <a:bodyPr/>
          <a:lstStyle>
            <a:lvl1pPr>
              <a:defRPr b="0" i="0"/>
            </a:lvl1pPr>
          </a:lstStyle>
          <a:p>
            <a:fld id="{86CB4B4D-7CA3-9044-876B-883B54F8677D}" type="slidenum">
              <a:rPr lang="en-GB" smtClean="0"/>
              <a:pPr/>
              <a:t>‹#›</a:t>
            </a:fld>
            <a:endParaRPr lang="en-GB"/>
          </a:p>
        </p:txBody>
      </p:sp>
      <p:sp>
        <p:nvSpPr>
          <p:cNvPr id="13" name="Text Placeholder 3">
            <a:extLst>
              <a:ext uri="{FF2B5EF4-FFF2-40B4-BE49-F238E27FC236}">
                <a16:creationId xmlns:a16="http://schemas.microsoft.com/office/drawing/2014/main" id="{0C4F6989-3ABA-5549-9A4C-81B214EBAE16}"/>
              </a:ext>
            </a:extLst>
          </p:cNvPr>
          <p:cNvSpPr>
            <a:spLocks noGrp="1"/>
          </p:cNvSpPr>
          <p:nvPr>
            <p:ph type="body" sz="quarter" idx="10" hasCustomPrompt="1"/>
          </p:nvPr>
        </p:nvSpPr>
        <p:spPr>
          <a:xfrm>
            <a:off x="278608" y="1252420"/>
            <a:ext cx="4185047" cy="377483"/>
          </a:xfrm>
        </p:spPr>
        <p:txBody>
          <a:bodyPr numCol="1"/>
          <a:lstStyle>
            <a:lvl1pPr>
              <a:defRPr sz="954" b="0" i="0">
                <a:solidFill>
                  <a:schemeClr val="bg2">
                    <a:lumMod val="75000"/>
                  </a:schemeClr>
                </a:solidFill>
                <a:latin typeface="Arial" panose="020B0604020202020204" pitchFamily="34" charset="0"/>
                <a:cs typeface="Arial" panose="020B0604020202020204" pitchFamily="34" charset="0"/>
              </a:defRPr>
            </a:lvl1pPr>
          </a:lstStyle>
          <a:p>
            <a:pPr lvl="0"/>
            <a:r>
              <a:rPr lang="en-GB"/>
              <a:t>Click to edit Master text styles Master text styles</a:t>
            </a:r>
          </a:p>
        </p:txBody>
      </p:sp>
      <p:sp>
        <p:nvSpPr>
          <p:cNvPr id="11" name="Footer Placeholder 16">
            <a:extLst>
              <a:ext uri="{FF2B5EF4-FFF2-40B4-BE49-F238E27FC236}">
                <a16:creationId xmlns:a16="http://schemas.microsoft.com/office/drawing/2014/main" id="{5B908373-3B29-A849-9969-5739F847CAF9}"/>
              </a:ext>
            </a:extLst>
          </p:cNvPr>
          <p:cNvSpPr>
            <a:spLocks noGrp="1"/>
          </p:cNvSpPr>
          <p:nvPr>
            <p:ph type="ftr" sz="quarter" idx="3"/>
          </p:nvPr>
        </p:nvSpPr>
        <p:spPr>
          <a:xfrm>
            <a:off x="1193292" y="6466501"/>
            <a:ext cx="6727698" cy="255149"/>
          </a:xfrm>
          <a:prstGeom prst="rect">
            <a:avLst/>
          </a:prstGeom>
        </p:spPr>
        <p:txBody>
          <a:bodyPr vert="horz" lIns="91440" tIns="45720" rIns="91440" bIns="45720" rtlCol="0" anchor="ctr"/>
          <a:lstStyle>
            <a:lvl1pPr algn="ctr">
              <a:defRPr sz="596" b="0" i="0">
                <a:solidFill>
                  <a:srgbClr val="FF0000"/>
                </a:solidFill>
                <a:latin typeface="Arial" panose="020B0604020202020204" pitchFamily="34" charset="0"/>
                <a:cs typeface="Arial" panose="020B0604020202020204" pitchFamily="34" charset="0"/>
              </a:defRPr>
            </a:lvl1pPr>
          </a:lstStyle>
          <a:p>
            <a:r>
              <a:rPr lang="en-GB"/>
              <a:t>footer updated 10/11/2020 06:26:34 </a:t>
            </a:r>
            <a:endParaRPr lang="en-US" sz="596"/>
          </a:p>
        </p:txBody>
      </p:sp>
    </p:spTree>
    <p:extLst>
      <p:ext uri="{BB962C8B-B14F-4D97-AF65-F5344CB8AC3E}">
        <p14:creationId xmlns:p14="http://schemas.microsoft.com/office/powerpoint/2010/main" val="556297277"/>
      </p:ext>
    </p:extLst>
  </p:cSld>
  <p:clrMapOvr>
    <a:masterClrMapping/>
  </p:clrMapOvr>
  <p:transition spd="med"/>
  <p:extLst>
    <p:ext uri="{DCECCB84-F9BA-43D5-87BE-67443E8EF086}">
      <p15:sldGuideLst xmlns:p15="http://schemas.microsoft.com/office/powerpoint/2012/main">
        <p15:guide id="1" orient="horz" pos="2716"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D. Section header 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8194"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1"/>
          <p:cNvSpPr>
            <a:spLocks noGrp="1"/>
          </p:cNvSpPr>
          <p:nvPr>
            <p:ph type="title" hasCustomPrompt="1"/>
          </p:nvPr>
        </p:nvSpPr>
        <p:spPr bwMode="blackWhite">
          <a:xfrm>
            <a:off x="471490" y="2089807"/>
            <a:ext cx="7215368" cy="3201026"/>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0" tIns="274320" rIns="274320" bIns="137160" anchor="b">
            <a:noAutofit/>
          </a:bodyPr>
          <a:lstStyle>
            <a:lvl1pPr marL="0" algn="l" defTabSz="545417" rtl="0" eaLnBrk="1" fontAlgn="auto" latinLnBrk="0" hangingPunct="1">
              <a:lnSpc>
                <a:spcPts val="3579"/>
              </a:lnSpc>
              <a:spcBef>
                <a:spcPts val="0"/>
              </a:spcBef>
              <a:spcAft>
                <a:spcPts val="0"/>
              </a:spcAft>
              <a:defRPr lang="en-US" sz="2624" kern="1200" baseline="0" dirty="0">
                <a:solidFill>
                  <a:schemeClr val="tx2"/>
                </a:solidFill>
                <a:latin typeface="+mj-lt"/>
                <a:ea typeface="+mj-ea"/>
                <a:cs typeface="+mj-cs"/>
                <a:sym typeface="+mj-lt"/>
              </a:defRPr>
            </a:lvl1pPr>
          </a:lstStyle>
          <a:p>
            <a:r>
              <a:rPr lang="en-US"/>
              <a:t>Click to add section title</a:t>
            </a:r>
          </a:p>
        </p:txBody>
      </p:sp>
      <p:pic>
        <p:nvPicPr>
          <p:cNvPr id="7" name="Picture 6">
            <a:extLst>
              <a:ext uri="{FF2B5EF4-FFF2-40B4-BE49-F238E27FC236}">
                <a16:creationId xmlns:a16="http://schemas.microsoft.com/office/drawing/2014/main" id="{1246E0A1-55C5-9F48-AB9A-07365FDE8801}"/>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5639710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D. Section header box">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CDDBBA2-39FB-E74D-8747-3D9F14F53F87}"/>
              </a:ext>
            </a:extLst>
          </p:cNvPr>
          <p:cNvSpPr/>
          <p:nvPr userDrawn="1"/>
        </p:nvSpPr>
        <p:spPr>
          <a:xfrm>
            <a:off x="0" y="0"/>
            <a:ext cx="9144000" cy="6858000"/>
          </a:xfrm>
          <a:prstGeom prst="rect">
            <a:avLst/>
          </a:prstGeom>
          <a:solidFill>
            <a:srgbClr val="005EB8"/>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541" tIns="27271" rIns="54541" bIns="27271" numCol="1" spcCol="0" rtlCol="0" fromWordArt="0" anchor="ctr" anchorCtr="0" forceAA="0" compatLnSpc="1">
            <a:prstTxWarp prst="textNoShape">
              <a:avLst/>
            </a:prstTxWarp>
            <a:noAutofit/>
          </a:bodyPr>
          <a:lstStyle/>
          <a:p>
            <a:pPr algn="ctr"/>
            <a:endParaRPr lang="en-GB" sz="716">
              <a:solidFill>
                <a:srgbClr val="FFFFFF"/>
              </a:solidFill>
            </a:endParaRPr>
          </a:p>
        </p:txBody>
      </p:sp>
      <p:graphicFrame>
        <p:nvGraphicFramePr>
          <p:cNvPr id="3" name="Object 2"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9218" name="think-cell Slide" r:id="rId5" imgW="286" imgH="286" progId="TCLayout.ActiveDocument.1">
                  <p:embed/>
                </p:oleObj>
              </mc:Choice>
              <mc:Fallback>
                <p:oleObj name="think-cell Slide" r:id="rId5" imgW="286" imgH="286" progId="TCLayout.ActiveDocument.1">
                  <p:embed/>
                  <p:pic>
                    <p:nvPicPr>
                      <p:cNvPr id="3" name="Object 2"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5" name="Rectangle 4"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3221"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8" name="Title 1"/>
          <p:cNvSpPr>
            <a:spLocks noGrp="1"/>
          </p:cNvSpPr>
          <p:nvPr>
            <p:ph type="title" hasCustomPrompt="1"/>
          </p:nvPr>
        </p:nvSpPr>
        <p:spPr bwMode="blackWhite">
          <a:xfrm>
            <a:off x="471490" y="2089807"/>
            <a:ext cx="7215368" cy="3201026"/>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0" tIns="274320" rIns="274320" bIns="137160" anchor="b">
            <a:noAutofit/>
          </a:bodyPr>
          <a:lstStyle>
            <a:lvl1pPr marL="0" algn="l" defTabSz="545417" rtl="0" eaLnBrk="1" fontAlgn="auto" latinLnBrk="0" hangingPunct="1">
              <a:lnSpc>
                <a:spcPts val="3579"/>
              </a:lnSpc>
              <a:spcBef>
                <a:spcPts val="0"/>
              </a:spcBef>
              <a:spcAft>
                <a:spcPts val="0"/>
              </a:spcAft>
              <a:defRPr lang="en-US" sz="2624" kern="1200" baseline="0" dirty="0">
                <a:solidFill>
                  <a:schemeClr val="bg1"/>
                </a:solidFill>
                <a:latin typeface="+mj-lt"/>
                <a:ea typeface="+mj-ea"/>
                <a:cs typeface="+mj-cs"/>
                <a:sym typeface="+mj-lt"/>
              </a:defRPr>
            </a:lvl1pPr>
          </a:lstStyle>
          <a:p>
            <a:r>
              <a:rPr lang="en-US"/>
              <a:t>Click to add section title</a:t>
            </a:r>
          </a:p>
        </p:txBody>
      </p:sp>
      <p:grpSp>
        <p:nvGrpSpPr>
          <p:cNvPr id="14" name="Group 13">
            <a:extLst>
              <a:ext uri="{FF2B5EF4-FFF2-40B4-BE49-F238E27FC236}">
                <a16:creationId xmlns:a16="http://schemas.microsoft.com/office/drawing/2014/main" id="{558080F8-C1D3-8742-BEB0-9803EA354297}"/>
              </a:ext>
            </a:extLst>
          </p:cNvPr>
          <p:cNvGrpSpPr/>
          <p:nvPr userDrawn="1"/>
        </p:nvGrpSpPr>
        <p:grpSpPr>
          <a:xfrm>
            <a:off x="8021579" y="208855"/>
            <a:ext cx="1076799" cy="484124"/>
            <a:chOff x="4871268" y="494342"/>
            <a:chExt cx="1435732" cy="484124"/>
          </a:xfrm>
        </p:grpSpPr>
        <p:sp>
          <p:nvSpPr>
            <p:cNvPr id="15" name="TextBox 14">
              <a:extLst>
                <a:ext uri="{FF2B5EF4-FFF2-40B4-BE49-F238E27FC236}">
                  <a16:creationId xmlns:a16="http://schemas.microsoft.com/office/drawing/2014/main" id="{D18D11AE-71C7-3E49-B33A-275EB4ED8531}"/>
                </a:ext>
              </a:extLst>
            </p:cNvPr>
            <p:cNvSpPr txBox="1"/>
            <p:nvPr userDrawn="1"/>
          </p:nvSpPr>
          <p:spPr>
            <a:xfrm>
              <a:off x="4871268" y="726721"/>
              <a:ext cx="1435732" cy="25174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716" b="1" spc="0" baseline="0">
                  <a:solidFill>
                    <a:schemeClr val="bg1"/>
                  </a:solidFill>
                </a:rPr>
                <a:t>Test and Trace</a:t>
              </a:r>
            </a:p>
          </p:txBody>
        </p:sp>
        <p:pic>
          <p:nvPicPr>
            <p:cNvPr id="16" name="Picture 5">
              <a:extLst>
                <a:ext uri="{FF2B5EF4-FFF2-40B4-BE49-F238E27FC236}">
                  <a16:creationId xmlns:a16="http://schemas.microsoft.com/office/drawing/2014/main" id="{031E72F9-9F0D-B449-A8D3-ED18090E1837}"/>
                </a:ext>
              </a:extLst>
            </p:cNvPr>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l="4747" t="8205" r="5233" b="11547"/>
            <a:stretch/>
          </p:blipFill>
          <p:spPr bwMode="auto">
            <a:xfrm>
              <a:off x="5548679" y="494342"/>
              <a:ext cx="566577" cy="23238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extBox 1">
            <a:extLst>
              <a:ext uri="{FF2B5EF4-FFF2-40B4-BE49-F238E27FC236}">
                <a16:creationId xmlns:a16="http://schemas.microsoft.com/office/drawing/2014/main" id="{D2D2D7CC-4676-8045-9CD3-8B6577A1A0AF}"/>
              </a:ext>
            </a:extLst>
          </p:cNvPr>
          <p:cNvSpPr txBox="1"/>
          <p:nvPr userDrawn="1"/>
        </p:nvSpPr>
        <p:spPr>
          <a:xfrm>
            <a:off x="4555672" y="6520543"/>
            <a:ext cx="0" cy="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54541" tIns="27271" rIns="54541" bIns="27271" numCol="1" spcCol="0" rtlCol="0" fromWordArt="0" anchor="ctr" anchorCtr="0" forceAA="0" compatLnSpc="1">
            <a:prstTxWarp prst="textNoShape">
              <a:avLst/>
            </a:prstTxWarp>
            <a:noAutofit/>
          </a:bodyPr>
          <a:lstStyle/>
          <a:p>
            <a:pPr algn="ctr"/>
            <a:endParaRPr lang="en-GB" sz="1014">
              <a:solidFill>
                <a:srgbClr val="425563"/>
              </a:solidFill>
            </a:endParaRPr>
          </a:p>
        </p:txBody>
      </p:sp>
      <p:sp>
        <p:nvSpPr>
          <p:cNvPr id="12" name="TextBox 11">
            <a:extLst>
              <a:ext uri="{FF2B5EF4-FFF2-40B4-BE49-F238E27FC236}">
                <a16:creationId xmlns:a16="http://schemas.microsoft.com/office/drawing/2014/main" id="{B715DAE0-5741-4B40-86A7-C0BD9D1109CD}"/>
              </a:ext>
            </a:extLst>
          </p:cNvPr>
          <p:cNvSpPr txBox="1"/>
          <p:nvPr userDrawn="1"/>
        </p:nvSpPr>
        <p:spPr>
          <a:xfrm>
            <a:off x="8283288" y="6176965"/>
            <a:ext cx="727364" cy="681037"/>
          </a:xfrm>
          <a:prstGeom prst="rect">
            <a:avLst/>
          </a:prstGeom>
          <a:noFill/>
          <a:ln>
            <a:noFill/>
          </a:ln>
        </p:spPr>
        <p:txBody>
          <a:bodyPr spcFirstLastPara="1" wrap="square" lIns="54532" tIns="21473" rIns="54532" bIns="21473" anchor="ctr" anchorCtr="0">
            <a:noAutofit/>
          </a:bodyPr>
          <a:lstStyle>
            <a:defPPr>
              <a:defRPr lang="en-US"/>
            </a:defPPr>
            <a:lvl1pPr marR="0" lvl="0" indent="0" algn="r">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defRPr>
            </a:lvl1pPr>
          </a:lstStyle>
          <a:p>
            <a:pPr lvl="0"/>
            <a:fld id="{DFCF27A5-1A5B-48D3-A060-2758FFBB1ADD}" type="slidenum">
              <a:rPr lang="en-US" sz="716" smtClean="0">
                <a:solidFill>
                  <a:schemeClr val="bg1"/>
                </a:solidFill>
                <a:latin typeface="+mn-lt"/>
                <a:ea typeface="+mn-ea"/>
                <a:cs typeface="+mn-cs"/>
                <a:sym typeface="+mn-lt"/>
              </a:rPr>
              <a:pPr lvl="0"/>
              <a:t>‹#›</a:t>
            </a:fld>
            <a:endParaRPr lang="en-US" sz="716">
              <a:solidFill>
                <a:schemeClr val="bg1"/>
              </a:solidFill>
              <a:latin typeface="+mn-lt"/>
              <a:ea typeface="+mn-ea"/>
              <a:cs typeface="+mn-cs"/>
              <a:sym typeface="+mn-lt"/>
            </a:endParaRPr>
          </a:p>
        </p:txBody>
      </p:sp>
    </p:spTree>
    <p:extLst>
      <p:ext uri="{BB962C8B-B14F-4D97-AF65-F5344CB8AC3E}">
        <p14:creationId xmlns:p14="http://schemas.microsoft.com/office/powerpoint/2010/main" val="1814151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D.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83126-25E7-42D8-B799-608CFD4DF6C3}"/>
              </a:ext>
            </a:extLst>
          </p:cNvPr>
          <p:cNvSpPr>
            <a:spLocks noGrp="1"/>
          </p:cNvSpPr>
          <p:nvPr>
            <p:ph type="title" hasCustomPrompt="1"/>
          </p:nvPr>
        </p:nvSpPr>
        <p:spPr>
          <a:xfrm>
            <a:off x="472502" y="914620"/>
            <a:ext cx="7563287" cy="198324"/>
          </a:xfrm>
        </p:spPr>
        <p:txBody>
          <a:bodyPr/>
          <a:lstStyle>
            <a:lvl1pPr>
              <a:defRPr>
                <a:solidFill>
                  <a:srgbClr val="005EB8"/>
                </a:solidFill>
                <a:latin typeface="+mj-lt"/>
                <a:ea typeface="+mj-ea"/>
                <a:cs typeface="+mj-cs"/>
                <a:sym typeface="+mj-lt"/>
              </a:defRPr>
            </a:lvl1pPr>
          </a:lstStyle>
          <a:p>
            <a:r>
              <a:rPr lang="en-US"/>
              <a:t>Click to add title</a:t>
            </a:r>
          </a:p>
        </p:txBody>
      </p:sp>
      <p:graphicFrame>
        <p:nvGraphicFramePr>
          <p:cNvPr id="5" name="Object 4" hidden="1"/>
          <p:cNvGraphicFramePr>
            <a:graphicFrameLocks noChangeAspect="1"/>
          </p:cNvGraphicFramePr>
          <p:nvPr userDrawn="1">
            <p:custDataLst>
              <p:tags r:id="rId2"/>
            </p:custDataLst>
          </p:nvPr>
        </p:nvGraphicFramePr>
        <p:xfrm>
          <a:off x="1191" y="1589"/>
          <a:ext cx="1191" cy="1588"/>
        </p:xfrm>
        <a:graphic>
          <a:graphicData uri="http://schemas.openxmlformats.org/presentationml/2006/ole">
            <mc:AlternateContent xmlns:mc="http://schemas.openxmlformats.org/markup-compatibility/2006">
              <mc:Choice xmlns:v="urn:schemas-microsoft-com:vml" Requires="v">
                <p:oleObj spid="_x0000_s10242" name="think-cell Slide" r:id="rId5" imgW="286" imgH="286" progId="TCLayout.ActiveDocument.1">
                  <p:embed/>
                </p:oleObj>
              </mc:Choice>
              <mc:Fallback>
                <p:oleObj name="think-cell Slide" r:id="rId5" imgW="286" imgH="286" progId="TCLayout.ActiveDocument.1">
                  <p:embed/>
                  <p:pic>
                    <p:nvPicPr>
                      <p:cNvPr id="5" name="Object 4" hidden="1"/>
                      <p:cNvPicPr/>
                      <p:nvPr/>
                    </p:nvPicPr>
                    <p:blipFill>
                      <a:blip r:embed="rId6"/>
                      <a:stretch>
                        <a:fillRect/>
                      </a:stretch>
                    </p:blipFill>
                    <p:spPr>
                      <a:xfrm>
                        <a:off x="1191" y="1589"/>
                        <a:ext cx="1191" cy="1588"/>
                      </a:xfrm>
                      <a:prstGeom prst="rect">
                        <a:avLst/>
                      </a:prstGeom>
                    </p:spPr>
                  </p:pic>
                </p:oleObj>
              </mc:Fallback>
            </mc:AlternateContent>
          </a:graphicData>
        </a:graphic>
      </p:graphicFrame>
      <p:sp>
        <p:nvSpPr>
          <p:cNvPr id="9" name="Rectangle 8" hidden="1"/>
          <p:cNvSpPr/>
          <p:nvPr userDrawn="1">
            <p:custDataLst>
              <p:tags r:id="rId3"/>
            </p:custDataLst>
          </p:nvPr>
        </p:nvSpPr>
        <p:spPr>
          <a:xfrm>
            <a:off x="0" y="0"/>
            <a:ext cx="119063"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432"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6" name="Text Placeholder 5">
            <a:extLst>
              <a:ext uri="{FF2B5EF4-FFF2-40B4-BE49-F238E27FC236}">
                <a16:creationId xmlns:a16="http://schemas.microsoft.com/office/drawing/2014/main" id="{FAD1DA01-0E73-44DE-A132-B4FF1E70A315}"/>
              </a:ext>
            </a:extLst>
          </p:cNvPr>
          <p:cNvSpPr>
            <a:spLocks noGrp="1"/>
          </p:cNvSpPr>
          <p:nvPr>
            <p:ph type="body" sz="quarter" idx="10" hasCustomPrompt="1"/>
          </p:nvPr>
        </p:nvSpPr>
        <p:spPr>
          <a:xfrm>
            <a:off x="472050" y="1616979"/>
            <a:ext cx="8200463" cy="3895927"/>
          </a:xfrm>
        </p:spPr>
        <p:txBody>
          <a:bodyPr/>
          <a:lstStyle>
            <a:lvl1pPr>
              <a:lnSpc>
                <a:spcPct val="100000"/>
              </a:lnSpc>
              <a:spcBef>
                <a:spcPts val="0"/>
              </a:spcBef>
              <a:spcAft>
                <a:spcPts val="0"/>
              </a:spcAft>
              <a:defRPr>
                <a:latin typeface="+mn-lt"/>
                <a:ea typeface="+mn-ea"/>
                <a:cs typeface="+mn-cs"/>
                <a:sym typeface="+mn-lt"/>
              </a:defRPr>
            </a:lvl1pPr>
            <a:lvl2pPr>
              <a:lnSpc>
                <a:spcPct val="100000"/>
              </a:lnSpc>
              <a:spcBef>
                <a:spcPts val="0"/>
              </a:spcBef>
              <a:spcAft>
                <a:spcPts val="0"/>
              </a:spcAft>
              <a:defRPr>
                <a:latin typeface="+mn-lt"/>
                <a:ea typeface="+mn-ea"/>
                <a:cs typeface="+mn-cs"/>
                <a:sym typeface="+mn-lt"/>
              </a:defRPr>
            </a:lvl2pPr>
            <a:lvl3pPr>
              <a:lnSpc>
                <a:spcPct val="100000"/>
              </a:lnSpc>
              <a:spcBef>
                <a:spcPts val="0"/>
              </a:spcBef>
              <a:spcAft>
                <a:spcPts val="0"/>
              </a:spcAft>
              <a:defRPr>
                <a:latin typeface="+mn-lt"/>
                <a:ea typeface="+mn-ea"/>
                <a:cs typeface="+mn-cs"/>
                <a:sym typeface="+mn-lt"/>
              </a:defRPr>
            </a:lvl3pPr>
            <a:lvl4pPr>
              <a:lnSpc>
                <a:spcPct val="100000"/>
              </a:lnSpc>
              <a:spcBef>
                <a:spcPts val="0"/>
              </a:spcBef>
              <a:spcAft>
                <a:spcPts val="0"/>
              </a:spcAft>
              <a:defRPr>
                <a:latin typeface="+mn-lt"/>
                <a:ea typeface="+mn-ea"/>
                <a:cs typeface="+mn-cs"/>
                <a:sym typeface="+mn-lt"/>
              </a:defRPr>
            </a:lvl4pPr>
            <a:lvl5pPr>
              <a:lnSpc>
                <a:spcPct val="100000"/>
              </a:lnSpc>
              <a:spcBef>
                <a:spcPts val="0"/>
              </a:spcBef>
              <a:spcAft>
                <a:spcPts val="0"/>
              </a:spcAft>
              <a:defRPr>
                <a:latin typeface="+mn-lt"/>
                <a:ea typeface="+mn-ea"/>
                <a:cs typeface="+mn-cs"/>
                <a:sym typeface="+mn-lt"/>
              </a:defRPr>
            </a:lvl5pPr>
          </a:lstStyle>
          <a:p>
            <a:pPr lvl="0"/>
            <a:r>
              <a:rPr lang="en-US"/>
              <a:t>Text</a:t>
            </a:r>
          </a:p>
        </p:txBody>
      </p:sp>
      <p:pic>
        <p:nvPicPr>
          <p:cNvPr id="7" name="Picture 6">
            <a:extLst>
              <a:ext uri="{FF2B5EF4-FFF2-40B4-BE49-F238E27FC236}">
                <a16:creationId xmlns:a16="http://schemas.microsoft.com/office/drawing/2014/main" id="{637150D2-E389-5E43-A980-4629C34B4CE9}"/>
              </a:ext>
            </a:extLst>
          </p:cNvPr>
          <p:cNvPicPr>
            <a:picLocks noChangeAspect="1"/>
          </p:cNvPicPr>
          <p:nvPr userDrawn="1"/>
        </p:nvPicPr>
        <p:blipFill>
          <a:blip r:embed="rId7"/>
          <a:stretch>
            <a:fillRect/>
          </a:stretch>
        </p:blipFill>
        <p:spPr>
          <a:xfrm>
            <a:off x="8163995" y="200526"/>
            <a:ext cx="790575" cy="419100"/>
          </a:xfrm>
          <a:prstGeom prst="rect">
            <a:avLst/>
          </a:prstGeom>
        </p:spPr>
      </p:pic>
    </p:spTree>
    <p:extLst>
      <p:ext uri="{BB962C8B-B14F-4D97-AF65-F5344CB8AC3E}">
        <p14:creationId xmlns:p14="http://schemas.microsoft.com/office/powerpoint/2010/main" val="38381594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vmlDrawing" Target="../drawings/vmlDrawing1.v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slideLayout" Target="../slideLayouts/slideLayout50.xml"/><Relationship Id="rId26" Type="http://schemas.openxmlformats.org/officeDocument/2006/relationships/slideLayout" Target="../slideLayouts/slideLayout58.xml"/><Relationship Id="rId3" Type="http://schemas.openxmlformats.org/officeDocument/2006/relationships/slideLayout" Target="../slideLayouts/slideLayout35.xml"/><Relationship Id="rId21" Type="http://schemas.openxmlformats.org/officeDocument/2006/relationships/slideLayout" Target="../slideLayouts/slideLayout53.xml"/><Relationship Id="rId34" Type="http://schemas.openxmlformats.org/officeDocument/2006/relationships/tags" Target="../tags/tag26.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5" Type="http://schemas.openxmlformats.org/officeDocument/2006/relationships/slideLayout" Target="../slideLayouts/slideLayout57.xml"/><Relationship Id="rId33" Type="http://schemas.openxmlformats.org/officeDocument/2006/relationships/vmlDrawing" Target="../drawings/vmlDrawing14.vml"/><Relationship Id="rId2" Type="http://schemas.openxmlformats.org/officeDocument/2006/relationships/slideLayout" Target="../slideLayouts/slideLayout34.xml"/><Relationship Id="rId16" Type="http://schemas.openxmlformats.org/officeDocument/2006/relationships/slideLayout" Target="../slideLayouts/slideLayout48.xml"/><Relationship Id="rId20" Type="http://schemas.openxmlformats.org/officeDocument/2006/relationships/slideLayout" Target="../slideLayouts/slideLayout52.xml"/><Relationship Id="rId29" Type="http://schemas.openxmlformats.org/officeDocument/2006/relationships/slideLayout" Target="../slideLayouts/slideLayout61.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24" Type="http://schemas.openxmlformats.org/officeDocument/2006/relationships/slideLayout" Target="../slideLayouts/slideLayout56.xml"/><Relationship Id="rId32" Type="http://schemas.openxmlformats.org/officeDocument/2006/relationships/theme" Target="../theme/theme2.xml"/><Relationship Id="rId37" Type="http://schemas.openxmlformats.org/officeDocument/2006/relationships/image" Target="../media/image1.emf"/><Relationship Id="rId5" Type="http://schemas.openxmlformats.org/officeDocument/2006/relationships/slideLayout" Target="../slideLayouts/slideLayout37.xml"/><Relationship Id="rId15" Type="http://schemas.openxmlformats.org/officeDocument/2006/relationships/slideLayout" Target="../slideLayouts/slideLayout47.xml"/><Relationship Id="rId23" Type="http://schemas.openxmlformats.org/officeDocument/2006/relationships/slideLayout" Target="../slideLayouts/slideLayout55.xml"/><Relationship Id="rId28" Type="http://schemas.openxmlformats.org/officeDocument/2006/relationships/slideLayout" Target="../slideLayouts/slideLayout60.xml"/><Relationship Id="rId36" Type="http://schemas.openxmlformats.org/officeDocument/2006/relationships/oleObject" Target="../embeddings/oleObject1.bin"/><Relationship Id="rId10" Type="http://schemas.openxmlformats.org/officeDocument/2006/relationships/slideLayout" Target="../slideLayouts/slideLayout42.xml"/><Relationship Id="rId19" Type="http://schemas.openxmlformats.org/officeDocument/2006/relationships/slideLayout" Target="../slideLayouts/slideLayout51.xml"/><Relationship Id="rId31" Type="http://schemas.openxmlformats.org/officeDocument/2006/relationships/slideLayout" Target="../slideLayouts/slideLayout63.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 Id="rId22" Type="http://schemas.openxmlformats.org/officeDocument/2006/relationships/slideLayout" Target="../slideLayouts/slideLayout54.xml"/><Relationship Id="rId27" Type="http://schemas.openxmlformats.org/officeDocument/2006/relationships/slideLayout" Target="../slideLayouts/slideLayout59.xml"/><Relationship Id="rId30" Type="http://schemas.openxmlformats.org/officeDocument/2006/relationships/slideLayout" Target="../slideLayouts/slideLayout62.xml"/><Relationship Id="rId35" Type="http://schemas.openxmlformats.org/officeDocument/2006/relationships/tags" Target="../tags/tag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7030A0"/>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35"/>
            </p:custDataLst>
          </p:nvPr>
        </p:nvGraphicFramePr>
        <p:xfrm>
          <a:off x="1193" y="1589"/>
          <a:ext cx="1190" cy="1587"/>
        </p:xfrm>
        <a:graphic>
          <a:graphicData uri="http://schemas.openxmlformats.org/presentationml/2006/ole">
            <mc:AlternateContent xmlns:mc="http://schemas.openxmlformats.org/markup-compatibility/2006">
              <mc:Choice xmlns:v="urn:schemas-microsoft-com:vml" Requires="v">
                <p:oleObj spid="_x0000_s1026" name="think-cell Slide" r:id="rId37" imgW="270" imgH="270" progId="TCLayout.ActiveDocument.1">
                  <p:embed/>
                </p:oleObj>
              </mc:Choice>
              <mc:Fallback>
                <p:oleObj name="think-cell Slide" r:id="rId37" imgW="270" imgH="270" progId="TCLayout.ActiveDocument.1">
                  <p:embed/>
                  <p:pic>
                    <p:nvPicPr>
                      <p:cNvPr id="2" name="Object 1" hidden="1"/>
                      <p:cNvPicPr/>
                      <p:nvPr/>
                    </p:nvPicPr>
                    <p:blipFill>
                      <a:blip r:embed="rId38"/>
                      <a:stretch>
                        <a:fillRect/>
                      </a:stretch>
                    </p:blipFill>
                    <p:spPr>
                      <a:xfrm>
                        <a:off x="1193" y="1589"/>
                        <a:ext cx="1190" cy="1587"/>
                      </a:xfrm>
                      <a:prstGeom prst="rect">
                        <a:avLst/>
                      </a:prstGeom>
                    </p:spPr>
                  </p:pic>
                </p:oleObj>
              </mc:Fallback>
            </mc:AlternateContent>
          </a:graphicData>
        </a:graphic>
      </p:graphicFrame>
      <p:sp>
        <p:nvSpPr>
          <p:cNvPr id="6" name="Rectangle 5" hidden="1"/>
          <p:cNvSpPr/>
          <p:nvPr userDrawn="1">
            <p:custDataLst>
              <p:tags r:id="rId36"/>
            </p:custDataLst>
          </p:nvPr>
        </p:nvSpPr>
        <p:spPr>
          <a:xfrm>
            <a:off x="0" y="0"/>
            <a:ext cx="119063"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432"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9" name="Title Placeholder 1"/>
          <p:cNvSpPr>
            <a:spLocks noGrp="1"/>
          </p:cNvSpPr>
          <p:nvPr>
            <p:ph type="title"/>
          </p:nvPr>
        </p:nvSpPr>
        <p:spPr>
          <a:xfrm>
            <a:off x="472500" y="622802"/>
            <a:ext cx="8200013" cy="198324"/>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472500" y="1825625"/>
            <a:ext cx="8200013"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Box 14"/>
          <p:cNvSpPr txBox="1"/>
          <p:nvPr userDrawn="1"/>
        </p:nvSpPr>
        <p:spPr>
          <a:xfrm>
            <a:off x="8283288" y="6176965"/>
            <a:ext cx="727364" cy="681037"/>
          </a:xfrm>
          <a:prstGeom prst="rect">
            <a:avLst/>
          </a:prstGeom>
          <a:noFill/>
          <a:ln>
            <a:noFill/>
          </a:ln>
        </p:spPr>
        <p:txBody>
          <a:bodyPr spcFirstLastPara="1" wrap="square" lIns="54532" tIns="21473" rIns="54532" bIns="21473" anchor="ctr" anchorCtr="0">
            <a:noAutofit/>
          </a:bodyPr>
          <a:lstStyle>
            <a:defPPr>
              <a:defRPr lang="en-US"/>
            </a:defPPr>
            <a:lvl1pPr marR="0" lvl="0" indent="0" algn="r">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defRPr>
            </a:lvl1pPr>
          </a:lstStyle>
          <a:p>
            <a:pPr lvl="0"/>
            <a:fld id="{DFCF27A5-1A5B-48D3-A060-2758FFBB1ADD}" type="slidenum">
              <a:rPr lang="en-US" sz="716" smtClean="0">
                <a:latin typeface="+mn-lt"/>
                <a:ea typeface="+mn-ea"/>
                <a:cs typeface="+mn-cs"/>
                <a:sym typeface="+mn-lt"/>
              </a:rPr>
              <a:pPr lvl="0"/>
              <a:t>‹#›</a:t>
            </a:fld>
            <a:endParaRPr lang="en-US" sz="716">
              <a:latin typeface="+mn-lt"/>
              <a:ea typeface="+mn-ea"/>
              <a:cs typeface="+mn-cs"/>
              <a:sym typeface="+mn-lt"/>
            </a:endParaRPr>
          </a:p>
        </p:txBody>
      </p:sp>
    </p:spTree>
    <p:extLst>
      <p:ext uri="{BB962C8B-B14F-4D97-AF65-F5344CB8AC3E}">
        <p14:creationId xmlns:p14="http://schemas.microsoft.com/office/powerpoint/2010/main" val="624833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545417" rtl="0" eaLnBrk="1" latinLnBrk="0" hangingPunct="1">
        <a:lnSpc>
          <a:spcPct val="90000"/>
        </a:lnSpc>
        <a:spcBef>
          <a:spcPct val="0"/>
        </a:spcBef>
        <a:buNone/>
        <a:defRPr sz="1432" b="1" kern="1200">
          <a:solidFill>
            <a:srgbClr val="005EB8"/>
          </a:solidFill>
          <a:latin typeface="+mj-lt"/>
          <a:ea typeface="+mj-ea"/>
          <a:cs typeface="+mj-cs"/>
          <a:sym typeface="+mj-lt"/>
        </a:defRPr>
      </a:lvl1pPr>
    </p:titleStyle>
    <p:bodyStyle>
      <a:lvl1pPr marL="0" indent="0" algn="l" defTabSz="545417" rtl="0" eaLnBrk="1" latinLnBrk="0" hangingPunct="1">
        <a:lnSpc>
          <a:spcPct val="110000"/>
        </a:lnSpc>
        <a:spcBef>
          <a:spcPts val="358"/>
        </a:spcBef>
        <a:spcAft>
          <a:spcPts val="179"/>
        </a:spcAft>
        <a:buClr>
          <a:srgbClr val="005EB8"/>
        </a:buClr>
        <a:buFont typeface="Arial" panose="020B0604020202020204" pitchFamily="34" charset="0"/>
        <a:buChar char="​"/>
        <a:defRPr lang="en-US" sz="716" kern="1200">
          <a:solidFill>
            <a:srgbClr val="425563"/>
          </a:solidFill>
          <a:latin typeface="+mn-lt"/>
          <a:ea typeface="+mn-ea"/>
          <a:cs typeface="+mn-cs"/>
          <a:sym typeface="+mn-lt"/>
        </a:defRPr>
      </a:lvl1pPr>
      <a:lvl2pPr marL="169637" indent="-103071" algn="l" defTabSz="545417" rtl="0" eaLnBrk="1" latinLnBrk="0" hangingPunct="1">
        <a:lnSpc>
          <a:spcPct val="90000"/>
        </a:lnSpc>
        <a:spcBef>
          <a:spcPts val="0"/>
        </a:spcBef>
        <a:spcAft>
          <a:spcPts val="179"/>
        </a:spcAft>
        <a:buClr>
          <a:srgbClr val="005EB8"/>
        </a:buClr>
        <a:buFont typeface="Arial" panose="020B0604020202020204" pitchFamily="34" charset="0"/>
        <a:buChar char="•"/>
        <a:defRPr lang="en-US" sz="716" kern="1200">
          <a:solidFill>
            <a:srgbClr val="425563"/>
          </a:solidFill>
          <a:latin typeface="+mn-lt"/>
          <a:ea typeface="+mn-ea"/>
          <a:cs typeface="+mn-cs"/>
          <a:sym typeface="+mn-lt"/>
        </a:defRPr>
      </a:lvl2pPr>
      <a:lvl3pPr marL="304918" indent="-98777" algn="l" defTabSz="545417" rtl="0" eaLnBrk="1" latinLnBrk="0" hangingPunct="1">
        <a:lnSpc>
          <a:spcPct val="90000"/>
        </a:lnSpc>
        <a:spcBef>
          <a:spcPts val="0"/>
        </a:spcBef>
        <a:spcAft>
          <a:spcPts val="179"/>
        </a:spcAft>
        <a:buClr>
          <a:srgbClr val="005EB8"/>
        </a:buClr>
        <a:buFont typeface="Trebuchet MS" panose="020B0603020202020204" pitchFamily="34" charset="0"/>
        <a:buChar char="–"/>
        <a:defRPr lang="en-US" sz="716" kern="1200">
          <a:solidFill>
            <a:srgbClr val="425563"/>
          </a:solidFill>
          <a:latin typeface="+mn-lt"/>
          <a:ea typeface="+mn-ea"/>
          <a:cs typeface="+mn-cs"/>
          <a:sym typeface="+mn-lt"/>
        </a:defRPr>
      </a:lvl3pPr>
      <a:lvl4pPr marL="0" indent="0" algn="l" defTabSz="545417" rtl="0" eaLnBrk="1" latinLnBrk="0" hangingPunct="1">
        <a:lnSpc>
          <a:spcPct val="110000"/>
        </a:lnSpc>
        <a:spcBef>
          <a:spcPts val="179"/>
        </a:spcBef>
        <a:spcAft>
          <a:spcPts val="179"/>
        </a:spcAft>
        <a:buClr>
          <a:srgbClr val="005EB8"/>
        </a:buClr>
        <a:buFont typeface="Arial" panose="020B0604020202020204" pitchFamily="34" charset="0"/>
        <a:buChar char="​"/>
        <a:defRPr lang="en-US" sz="954" kern="1200">
          <a:solidFill>
            <a:srgbClr val="005EB8"/>
          </a:solidFill>
          <a:latin typeface="+mn-lt"/>
          <a:ea typeface="+mn-ea"/>
          <a:cs typeface="+mn-cs"/>
          <a:sym typeface="+mn-lt"/>
        </a:defRPr>
      </a:lvl4pPr>
      <a:lvl5pPr marL="0" indent="0" algn="l" defTabSz="545417" rtl="0" eaLnBrk="1" latinLnBrk="0" hangingPunct="1">
        <a:lnSpc>
          <a:spcPct val="100000"/>
        </a:lnSpc>
        <a:spcBef>
          <a:spcPts val="0"/>
        </a:spcBef>
        <a:spcAft>
          <a:spcPts val="179"/>
        </a:spcAft>
        <a:buClr>
          <a:srgbClr val="005EB8"/>
        </a:buClr>
        <a:buFont typeface="Arial" panose="020B0604020202020204" pitchFamily="34" charset="0"/>
        <a:buChar char="​"/>
        <a:defRPr lang="en-US" sz="954" b="1" kern="1200" smtClean="0">
          <a:solidFill>
            <a:srgbClr val="425563"/>
          </a:solidFill>
          <a:latin typeface="+mn-lt"/>
          <a:ea typeface="+mn-ea"/>
          <a:cs typeface="+mn-cs"/>
          <a:sym typeface="+mn-lt"/>
        </a:defRPr>
      </a:lvl5pPr>
      <a:lvl6pPr marL="160974" indent="-90903" algn="l" defTabSz="545417" rtl="0" eaLnBrk="1" latinLnBrk="0" hangingPunct="1">
        <a:lnSpc>
          <a:spcPct val="90000"/>
        </a:lnSpc>
        <a:spcBef>
          <a:spcPts val="0"/>
        </a:spcBef>
        <a:spcAft>
          <a:spcPts val="358"/>
        </a:spcAft>
        <a:buClr>
          <a:srgbClr val="005EB8"/>
        </a:buClr>
        <a:buFont typeface="Arial" panose="020B0604020202020204" pitchFamily="34" charset="0"/>
        <a:buChar char="•"/>
        <a:defRPr lang="en-US" sz="954" kern="1200" smtClean="0">
          <a:solidFill>
            <a:srgbClr val="425563"/>
          </a:solidFill>
          <a:latin typeface="+mn-lt"/>
          <a:ea typeface="+mn-ea"/>
          <a:cs typeface="+mn-cs"/>
          <a:sym typeface="+mn-lt"/>
        </a:defRPr>
      </a:lvl6pPr>
      <a:lvl7pPr marL="0" indent="0" algn="l" defTabSz="545417" rtl="0" eaLnBrk="1" latinLnBrk="0" hangingPunct="1">
        <a:lnSpc>
          <a:spcPct val="90000"/>
        </a:lnSpc>
        <a:spcBef>
          <a:spcPts val="537"/>
        </a:spcBef>
        <a:spcAft>
          <a:spcPts val="537"/>
        </a:spcAft>
        <a:buClr>
          <a:srgbClr val="005EB8"/>
        </a:buClr>
        <a:buFont typeface="Arial" panose="020B0604020202020204" pitchFamily="34" charset="0"/>
        <a:buChar char="​"/>
        <a:defRPr lang="en-US" sz="2624" kern="1200" baseline="0" smtClean="0">
          <a:solidFill>
            <a:srgbClr val="425563"/>
          </a:solidFill>
          <a:latin typeface="+mn-lt"/>
          <a:ea typeface="+mn-ea"/>
          <a:cs typeface="+mn-cs"/>
          <a:sym typeface="+mn-lt"/>
        </a:defRPr>
      </a:lvl7pPr>
      <a:lvl8pPr marL="0" indent="0" algn="l" defTabSz="545417" rtl="0" eaLnBrk="1" latinLnBrk="0" hangingPunct="1">
        <a:lnSpc>
          <a:spcPct val="90000"/>
        </a:lnSpc>
        <a:spcBef>
          <a:spcPts val="537"/>
        </a:spcBef>
        <a:spcAft>
          <a:spcPts val="0"/>
        </a:spcAft>
        <a:buClr>
          <a:srgbClr val="005EB8"/>
        </a:buClr>
        <a:buFont typeface="Arial" panose="020B0604020202020204" pitchFamily="34" charset="0"/>
        <a:buChar char="​"/>
        <a:defRPr lang="en-US" sz="3221" kern="1200" baseline="0" smtClean="0">
          <a:solidFill>
            <a:srgbClr val="005EB8"/>
          </a:solidFill>
          <a:latin typeface="+mn-lt"/>
          <a:ea typeface="+mn-ea"/>
          <a:cs typeface="+mn-cs"/>
          <a:sym typeface="+mn-lt"/>
        </a:defRPr>
      </a:lvl8pPr>
      <a:lvl9pPr marL="0" indent="0" algn="l" defTabSz="545417" rtl="0" eaLnBrk="1" latinLnBrk="0" hangingPunct="1">
        <a:lnSpc>
          <a:spcPct val="100000"/>
        </a:lnSpc>
        <a:spcBef>
          <a:spcPts val="0"/>
        </a:spcBef>
        <a:spcAft>
          <a:spcPts val="537"/>
        </a:spcAft>
        <a:buClr>
          <a:srgbClr val="005EB8"/>
        </a:buClr>
        <a:buFont typeface="Arial" panose="020B0604020202020204" pitchFamily="34" charset="0"/>
        <a:buChar char="​"/>
        <a:defRPr lang="en-US" sz="1432" kern="1200" baseline="0" dirty="0">
          <a:solidFill>
            <a:srgbClr val="005EB8"/>
          </a:solidFill>
          <a:latin typeface="+mn-lt"/>
          <a:ea typeface="+mn-ea"/>
          <a:cs typeface="+mn-cs"/>
          <a:sym typeface="+mn-lt"/>
        </a:defRPr>
      </a:lvl9pPr>
    </p:bodyStyle>
    <p:otherStyle>
      <a:defPPr>
        <a:defRPr lang="en-US"/>
      </a:defPPr>
      <a:lvl1pPr marL="0" algn="l" defTabSz="545417" rtl="0" eaLnBrk="1" latinLnBrk="0" hangingPunct="1">
        <a:defRPr sz="1074" kern="1200">
          <a:solidFill>
            <a:schemeClr val="tx1"/>
          </a:solidFill>
          <a:latin typeface="+mn-lt"/>
          <a:ea typeface="+mn-ea"/>
          <a:cs typeface="+mn-cs"/>
        </a:defRPr>
      </a:lvl1pPr>
      <a:lvl2pPr marL="272708" algn="l" defTabSz="545417" rtl="0" eaLnBrk="1" latinLnBrk="0" hangingPunct="1">
        <a:defRPr sz="1074" kern="1200">
          <a:solidFill>
            <a:schemeClr val="tx1"/>
          </a:solidFill>
          <a:latin typeface="+mn-lt"/>
          <a:ea typeface="+mn-ea"/>
          <a:cs typeface="+mn-cs"/>
        </a:defRPr>
      </a:lvl2pPr>
      <a:lvl3pPr marL="545417" algn="l" defTabSz="545417" rtl="0" eaLnBrk="1" latinLnBrk="0" hangingPunct="1">
        <a:defRPr sz="1074" kern="1200">
          <a:solidFill>
            <a:schemeClr val="tx1"/>
          </a:solidFill>
          <a:latin typeface="+mn-lt"/>
          <a:ea typeface="+mn-ea"/>
          <a:cs typeface="+mn-cs"/>
        </a:defRPr>
      </a:lvl3pPr>
      <a:lvl4pPr marL="818125" algn="l" defTabSz="545417" rtl="0" eaLnBrk="1" latinLnBrk="0" hangingPunct="1">
        <a:defRPr sz="1074" kern="1200">
          <a:solidFill>
            <a:schemeClr val="tx1"/>
          </a:solidFill>
          <a:latin typeface="+mn-lt"/>
          <a:ea typeface="+mn-ea"/>
          <a:cs typeface="+mn-cs"/>
        </a:defRPr>
      </a:lvl4pPr>
      <a:lvl5pPr marL="1090834" algn="l" defTabSz="545417" rtl="0" eaLnBrk="1" latinLnBrk="0" hangingPunct="1">
        <a:defRPr sz="1074" kern="1200">
          <a:solidFill>
            <a:schemeClr val="tx1"/>
          </a:solidFill>
          <a:latin typeface="+mn-lt"/>
          <a:ea typeface="+mn-ea"/>
          <a:cs typeface="+mn-cs"/>
        </a:defRPr>
      </a:lvl5pPr>
      <a:lvl6pPr marL="1363542" algn="l" defTabSz="545417" rtl="0" eaLnBrk="1" latinLnBrk="0" hangingPunct="1">
        <a:defRPr sz="1074" kern="1200">
          <a:solidFill>
            <a:schemeClr val="tx1"/>
          </a:solidFill>
          <a:latin typeface="+mn-lt"/>
          <a:ea typeface="+mn-ea"/>
          <a:cs typeface="+mn-cs"/>
        </a:defRPr>
      </a:lvl6pPr>
      <a:lvl7pPr marL="1636250" algn="l" defTabSz="545417" rtl="0" eaLnBrk="1" latinLnBrk="0" hangingPunct="1">
        <a:defRPr sz="1074" kern="1200">
          <a:solidFill>
            <a:schemeClr val="tx1"/>
          </a:solidFill>
          <a:latin typeface="+mn-lt"/>
          <a:ea typeface="+mn-ea"/>
          <a:cs typeface="+mn-cs"/>
        </a:defRPr>
      </a:lvl7pPr>
      <a:lvl8pPr marL="1908959" algn="l" defTabSz="545417" rtl="0" eaLnBrk="1" latinLnBrk="0" hangingPunct="1">
        <a:defRPr sz="1074" kern="1200">
          <a:solidFill>
            <a:schemeClr val="tx1"/>
          </a:solidFill>
          <a:latin typeface="+mn-lt"/>
          <a:ea typeface="+mn-ea"/>
          <a:cs typeface="+mn-cs"/>
        </a:defRPr>
      </a:lvl8pPr>
      <a:lvl9pPr marL="2181667" algn="l" defTabSz="545417" rtl="0" eaLnBrk="1" latinLnBrk="0" hangingPunct="1">
        <a:defRPr sz="107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3" pos="5463" userDrawn="1">
          <p15:clr>
            <a:srgbClr val="F26B43"/>
          </p15:clr>
        </p15:guide>
        <p15:guide id="4" orient="horz" pos="3884" userDrawn="1">
          <p15:clr>
            <a:srgbClr val="F26B43"/>
          </p15:clr>
        </p15:guide>
        <p15:guide id="5" pos="295" userDrawn="1">
          <p15:clr>
            <a:srgbClr val="F26B43"/>
          </p15:clr>
        </p15:guide>
        <p15:guide id="6" pos="26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34"/>
            </p:custDataLst>
          </p:nvPr>
        </p:nvGraphicFramePr>
        <p:xfrm>
          <a:off x="1193" y="1589"/>
          <a:ext cx="1190" cy="1587"/>
        </p:xfrm>
        <a:graphic>
          <a:graphicData uri="http://schemas.openxmlformats.org/presentationml/2006/ole">
            <mc:AlternateContent xmlns:mc="http://schemas.openxmlformats.org/markup-compatibility/2006">
              <mc:Choice xmlns:v="urn:schemas-microsoft-com:vml" Requires="v">
                <p:oleObj spid="_x0000_s14338" name="think-cell Slide" r:id="rId36" imgW="270" imgH="270" progId="TCLayout.ActiveDocument.1">
                  <p:embed/>
                </p:oleObj>
              </mc:Choice>
              <mc:Fallback>
                <p:oleObj name="think-cell Slide" r:id="rId36" imgW="270" imgH="270" progId="TCLayout.ActiveDocument.1">
                  <p:embed/>
                  <p:pic>
                    <p:nvPicPr>
                      <p:cNvPr id="2" name="Object 1" hidden="1"/>
                      <p:cNvPicPr/>
                      <p:nvPr/>
                    </p:nvPicPr>
                    <p:blipFill>
                      <a:blip r:embed="rId37"/>
                      <a:stretch>
                        <a:fillRect/>
                      </a:stretch>
                    </p:blipFill>
                    <p:spPr>
                      <a:xfrm>
                        <a:off x="1193" y="1589"/>
                        <a:ext cx="1190" cy="1587"/>
                      </a:xfrm>
                      <a:prstGeom prst="rect">
                        <a:avLst/>
                      </a:prstGeom>
                    </p:spPr>
                  </p:pic>
                </p:oleObj>
              </mc:Fallback>
            </mc:AlternateContent>
          </a:graphicData>
        </a:graphic>
      </p:graphicFrame>
      <p:sp>
        <p:nvSpPr>
          <p:cNvPr id="6" name="Rectangle 5" hidden="1"/>
          <p:cNvSpPr/>
          <p:nvPr userDrawn="1">
            <p:custDataLst>
              <p:tags r:id="rId35"/>
            </p:custDataLst>
          </p:nvPr>
        </p:nvSpPr>
        <p:spPr>
          <a:xfrm>
            <a:off x="0" y="0"/>
            <a:ext cx="119063"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1432"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9" name="Title Placeholder 1"/>
          <p:cNvSpPr>
            <a:spLocks noGrp="1"/>
          </p:cNvSpPr>
          <p:nvPr>
            <p:ph type="title"/>
          </p:nvPr>
        </p:nvSpPr>
        <p:spPr>
          <a:xfrm>
            <a:off x="472500" y="622802"/>
            <a:ext cx="8200013" cy="198324"/>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472500" y="1825625"/>
            <a:ext cx="8200013"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Box 14"/>
          <p:cNvSpPr txBox="1"/>
          <p:nvPr userDrawn="1"/>
        </p:nvSpPr>
        <p:spPr>
          <a:xfrm>
            <a:off x="8283288" y="6176965"/>
            <a:ext cx="727364" cy="681037"/>
          </a:xfrm>
          <a:prstGeom prst="rect">
            <a:avLst/>
          </a:prstGeom>
          <a:noFill/>
          <a:ln>
            <a:noFill/>
          </a:ln>
        </p:spPr>
        <p:txBody>
          <a:bodyPr spcFirstLastPara="1" wrap="square" lIns="54532" tIns="21473" rIns="54532" bIns="21473" anchor="ctr" anchorCtr="0">
            <a:noAutofit/>
          </a:bodyPr>
          <a:lstStyle>
            <a:defPPr>
              <a:defRPr lang="en-US"/>
            </a:defPPr>
            <a:lvl1pPr marR="0" lvl="0" indent="0" algn="r">
              <a:lnSpc>
                <a:spcPct val="100000"/>
              </a:lnSpc>
              <a:spcBef>
                <a:spcPts val="0"/>
              </a:spcBef>
              <a:spcAft>
                <a:spcPts val="0"/>
              </a:spcAft>
              <a:buClr>
                <a:srgbClr val="888888"/>
              </a:buClr>
              <a:buSzPts val="1200"/>
              <a:buFont typeface="Arial"/>
              <a:buNone/>
              <a:defRPr sz="1200" b="0" i="0" u="none" strike="noStrike" cap="none">
                <a:solidFill>
                  <a:srgbClr val="888888"/>
                </a:solidFill>
                <a:latin typeface="Arial"/>
                <a:ea typeface="Arial"/>
                <a:cs typeface="Arial"/>
              </a:defRPr>
            </a:lvl1pPr>
          </a:lstStyle>
          <a:p>
            <a:pPr lvl="0"/>
            <a:fld id="{DFCF27A5-1A5B-48D3-A060-2758FFBB1ADD}" type="slidenum">
              <a:rPr lang="en-US" sz="716" smtClean="0">
                <a:latin typeface="+mn-lt"/>
                <a:ea typeface="+mn-ea"/>
                <a:cs typeface="+mn-cs"/>
                <a:sym typeface="+mn-lt"/>
              </a:rPr>
              <a:pPr lvl="0"/>
              <a:t>‹#›</a:t>
            </a:fld>
            <a:endParaRPr lang="en-US" sz="716">
              <a:latin typeface="+mn-lt"/>
              <a:ea typeface="+mn-ea"/>
              <a:cs typeface="+mn-cs"/>
              <a:sym typeface="+mn-lt"/>
            </a:endParaRPr>
          </a:p>
        </p:txBody>
      </p:sp>
    </p:spTree>
    <p:extLst>
      <p:ext uri="{BB962C8B-B14F-4D97-AF65-F5344CB8AC3E}">
        <p14:creationId xmlns:p14="http://schemas.microsoft.com/office/powerpoint/2010/main" val="131483465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7" r:id="rId13"/>
    <p:sldLayoutId id="2147483708" r:id="rId14"/>
    <p:sldLayoutId id="2147483709" r:id="rId15"/>
    <p:sldLayoutId id="2147483710" r:id="rId16"/>
    <p:sldLayoutId id="2147483711" r:id="rId17"/>
    <p:sldLayoutId id="2147483712" r:id="rId18"/>
    <p:sldLayoutId id="2147483713" r:id="rId19"/>
    <p:sldLayoutId id="2147483714" r:id="rId20"/>
    <p:sldLayoutId id="2147483715" r:id="rId21"/>
    <p:sldLayoutId id="2147483716" r:id="rId22"/>
    <p:sldLayoutId id="2147483717" r:id="rId23"/>
    <p:sldLayoutId id="2147483718" r:id="rId24"/>
    <p:sldLayoutId id="2147483719" r:id="rId25"/>
    <p:sldLayoutId id="2147483720" r:id="rId26"/>
    <p:sldLayoutId id="2147483721" r:id="rId27"/>
    <p:sldLayoutId id="2147483722" r:id="rId28"/>
    <p:sldLayoutId id="2147483723" r:id="rId29"/>
    <p:sldLayoutId id="2147483724" r:id="rId30"/>
    <p:sldLayoutId id="2147483725" r:id="rId3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545417" rtl="0" eaLnBrk="1" latinLnBrk="0" hangingPunct="1">
        <a:lnSpc>
          <a:spcPct val="90000"/>
        </a:lnSpc>
        <a:spcBef>
          <a:spcPct val="0"/>
        </a:spcBef>
        <a:buNone/>
        <a:defRPr sz="1432" b="1" kern="1200">
          <a:solidFill>
            <a:srgbClr val="005EB8"/>
          </a:solidFill>
          <a:latin typeface="+mj-lt"/>
          <a:ea typeface="+mj-ea"/>
          <a:cs typeface="+mj-cs"/>
          <a:sym typeface="+mj-lt"/>
        </a:defRPr>
      </a:lvl1pPr>
    </p:titleStyle>
    <p:bodyStyle>
      <a:lvl1pPr marL="0" indent="0" algn="l" defTabSz="545417" rtl="0" eaLnBrk="1" latinLnBrk="0" hangingPunct="1">
        <a:lnSpc>
          <a:spcPct val="110000"/>
        </a:lnSpc>
        <a:spcBef>
          <a:spcPts val="358"/>
        </a:spcBef>
        <a:spcAft>
          <a:spcPts val="179"/>
        </a:spcAft>
        <a:buClr>
          <a:srgbClr val="005EB8"/>
        </a:buClr>
        <a:buFont typeface="Arial" panose="020B0604020202020204" pitchFamily="34" charset="0"/>
        <a:buChar char="​"/>
        <a:defRPr lang="en-US" sz="716" kern="1200">
          <a:solidFill>
            <a:srgbClr val="425563"/>
          </a:solidFill>
          <a:latin typeface="+mn-lt"/>
          <a:ea typeface="+mn-ea"/>
          <a:cs typeface="+mn-cs"/>
          <a:sym typeface="+mn-lt"/>
        </a:defRPr>
      </a:lvl1pPr>
      <a:lvl2pPr marL="169637" indent="-103071" algn="l" defTabSz="545417" rtl="0" eaLnBrk="1" latinLnBrk="0" hangingPunct="1">
        <a:lnSpc>
          <a:spcPct val="90000"/>
        </a:lnSpc>
        <a:spcBef>
          <a:spcPts val="0"/>
        </a:spcBef>
        <a:spcAft>
          <a:spcPts val="179"/>
        </a:spcAft>
        <a:buClr>
          <a:srgbClr val="005EB8"/>
        </a:buClr>
        <a:buFont typeface="Arial" panose="020B0604020202020204" pitchFamily="34" charset="0"/>
        <a:buChar char="•"/>
        <a:defRPr lang="en-US" sz="716" kern="1200">
          <a:solidFill>
            <a:srgbClr val="425563"/>
          </a:solidFill>
          <a:latin typeface="+mn-lt"/>
          <a:ea typeface="+mn-ea"/>
          <a:cs typeface="+mn-cs"/>
          <a:sym typeface="+mn-lt"/>
        </a:defRPr>
      </a:lvl2pPr>
      <a:lvl3pPr marL="304918" indent="-98777" algn="l" defTabSz="545417" rtl="0" eaLnBrk="1" latinLnBrk="0" hangingPunct="1">
        <a:lnSpc>
          <a:spcPct val="90000"/>
        </a:lnSpc>
        <a:spcBef>
          <a:spcPts val="0"/>
        </a:spcBef>
        <a:spcAft>
          <a:spcPts val="179"/>
        </a:spcAft>
        <a:buClr>
          <a:srgbClr val="005EB8"/>
        </a:buClr>
        <a:buFont typeface="Trebuchet MS" panose="020B0603020202020204" pitchFamily="34" charset="0"/>
        <a:buChar char="–"/>
        <a:defRPr lang="en-US" sz="716" kern="1200">
          <a:solidFill>
            <a:srgbClr val="425563"/>
          </a:solidFill>
          <a:latin typeface="+mn-lt"/>
          <a:ea typeface="+mn-ea"/>
          <a:cs typeface="+mn-cs"/>
          <a:sym typeface="+mn-lt"/>
        </a:defRPr>
      </a:lvl3pPr>
      <a:lvl4pPr marL="0" indent="0" algn="l" defTabSz="545417" rtl="0" eaLnBrk="1" latinLnBrk="0" hangingPunct="1">
        <a:lnSpc>
          <a:spcPct val="110000"/>
        </a:lnSpc>
        <a:spcBef>
          <a:spcPts val="179"/>
        </a:spcBef>
        <a:spcAft>
          <a:spcPts val="179"/>
        </a:spcAft>
        <a:buClr>
          <a:srgbClr val="005EB8"/>
        </a:buClr>
        <a:buFont typeface="Arial" panose="020B0604020202020204" pitchFamily="34" charset="0"/>
        <a:buChar char="​"/>
        <a:defRPr lang="en-US" sz="954" kern="1200">
          <a:solidFill>
            <a:srgbClr val="005EB8"/>
          </a:solidFill>
          <a:latin typeface="+mn-lt"/>
          <a:ea typeface="+mn-ea"/>
          <a:cs typeface="+mn-cs"/>
          <a:sym typeface="+mn-lt"/>
        </a:defRPr>
      </a:lvl4pPr>
      <a:lvl5pPr marL="0" indent="0" algn="l" defTabSz="545417" rtl="0" eaLnBrk="1" latinLnBrk="0" hangingPunct="1">
        <a:lnSpc>
          <a:spcPct val="100000"/>
        </a:lnSpc>
        <a:spcBef>
          <a:spcPts val="0"/>
        </a:spcBef>
        <a:spcAft>
          <a:spcPts val="179"/>
        </a:spcAft>
        <a:buClr>
          <a:srgbClr val="005EB8"/>
        </a:buClr>
        <a:buFont typeface="Arial" panose="020B0604020202020204" pitchFamily="34" charset="0"/>
        <a:buChar char="​"/>
        <a:defRPr lang="en-US" sz="954" b="1" kern="1200" smtClean="0">
          <a:solidFill>
            <a:srgbClr val="425563"/>
          </a:solidFill>
          <a:latin typeface="+mn-lt"/>
          <a:ea typeface="+mn-ea"/>
          <a:cs typeface="+mn-cs"/>
          <a:sym typeface="+mn-lt"/>
        </a:defRPr>
      </a:lvl5pPr>
      <a:lvl6pPr marL="160974" indent="-90903" algn="l" defTabSz="545417" rtl="0" eaLnBrk="1" latinLnBrk="0" hangingPunct="1">
        <a:lnSpc>
          <a:spcPct val="90000"/>
        </a:lnSpc>
        <a:spcBef>
          <a:spcPts val="0"/>
        </a:spcBef>
        <a:spcAft>
          <a:spcPts val="358"/>
        </a:spcAft>
        <a:buClr>
          <a:srgbClr val="005EB8"/>
        </a:buClr>
        <a:buFont typeface="Arial" panose="020B0604020202020204" pitchFamily="34" charset="0"/>
        <a:buChar char="•"/>
        <a:defRPr lang="en-US" sz="954" kern="1200" smtClean="0">
          <a:solidFill>
            <a:srgbClr val="425563"/>
          </a:solidFill>
          <a:latin typeface="+mn-lt"/>
          <a:ea typeface="+mn-ea"/>
          <a:cs typeface="+mn-cs"/>
          <a:sym typeface="+mn-lt"/>
        </a:defRPr>
      </a:lvl6pPr>
      <a:lvl7pPr marL="0" indent="0" algn="l" defTabSz="545417" rtl="0" eaLnBrk="1" latinLnBrk="0" hangingPunct="1">
        <a:lnSpc>
          <a:spcPct val="90000"/>
        </a:lnSpc>
        <a:spcBef>
          <a:spcPts val="537"/>
        </a:spcBef>
        <a:spcAft>
          <a:spcPts val="537"/>
        </a:spcAft>
        <a:buClr>
          <a:srgbClr val="005EB8"/>
        </a:buClr>
        <a:buFont typeface="Arial" panose="020B0604020202020204" pitchFamily="34" charset="0"/>
        <a:buChar char="​"/>
        <a:defRPr lang="en-US" sz="2624" kern="1200" baseline="0" smtClean="0">
          <a:solidFill>
            <a:srgbClr val="425563"/>
          </a:solidFill>
          <a:latin typeface="+mn-lt"/>
          <a:ea typeface="+mn-ea"/>
          <a:cs typeface="+mn-cs"/>
          <a:sym typeface="+mn-lt"/>
        </a:defRPr>
      </a:lvl7pPr>
      <a:lvl8pPr marL="0" indent="0" algn="l" defTabSz="545417" rtl="0" eaLnBrk="1" latinLnBrk="0" hangingPunct="1">
        <a:lnSpc>
          <a:spcPct val="90000"/>
        </a:lnSpc>
        <a:spcBef>
          <a:spcPts val="537"/>
        </a:spcBef>
        <a:spcAft>
          <a:spcPts val="0"/>
        </a:spcAft>
        <a:buClr>
          <a:srgbClr val="005EB8"/>
        </a:buClr>
        <a:buFont typeface="Arial" panose="020B0604020202020204" pitchFamily="34" charset="0"/>
        <a:buChar char="​"/>
        <a:defRPr lang="en-US" sz="3221" kern="1200" baseline="0" smtClean="0">
          <a:solidFill>
            <a:srgbClr val="005EB8"/>
          </a:solidFill>
          <a:latin typeface="+mn-lt"/>
          <a:ea typeface="+mn-ea"/>
          <a:cs typeface="+mn-cs"/>
          <a:sym typeface="+mn-lt"/>
        </a:defRPr>
      </a:lvl8pPr>
      <a:lvl9pPr marL="0" indent="0" algn="l" defTabSz="545417" rtl="0" eaLnBrk="1" latinLnBrk="0" hangingPunct="1">
        <a:lnSpc>
          <a:spcPct val="100000"/>
        </a:lnSpc>
        <a:spcBef>
          <a:spcPts val="0"/>
        </a:spcBef>
        <a:spcAft>
          <a:spcPts val="537"/>
        </a:spcAft>
        <a:buClr>
          <a:srgbClr val="005EB8"/>
        </a:buClr>
        <a:buFont typeface="Arial" panose="020B0604020202020204" pitchFamily="34" charset="0"/>
        <a:buChar char="​"/>
        <a:defRPr lang="en-US" sz="1432" kern="1200" baseline="0" dirty="0">
          <a:solidFill>
            <a:srgbClr val="005EB8"/>
          </a:solidFill>
          <a:latin typeface="+mn-lt"/>
          <a:ea typeface="+mn-ea"/>
          <a:cs typeface="+mn-cs"/>
          <a:sym typeface="+mn-lt"/>
        </a:defRPr>
      </a:lvl9pPr>
    </p:bodyStyle>
    <p:otherStyle>
      <a:defPPr>
        <a:defRPr lang="en-US"/>
      </a:defPPr>
      <a:lvl1pPr marL="0" algn="l" defTabSz="545417" rtl="0" eaLnBrk="1" latinLnBrk="0" hangingPunct="1">
        <a:defRPr sz="1074" kern="1200">
          <a:solidFill>
            <a:schemeClr val="tx1"/>
          </a:solidFill>
          <a:latin typeface="+mn-lt"/>
          <a:ea typeface="+mn-ea"/>
          <a:cs typeface="+mn-cs"/>
        </a:defRPr>
      </a:lvl1pPr>
      <a:lvl2pPr marL="272708" algn="l" defTabSz="545417" rtl="0" eaLnBrk="1" latinLnBrk="0" hangingPunct="1">
        <a:defRPr sz="1074" kern="1200">
          <a:solidFill>
            <a:schemeClr val="tx1"/>
          </a:solidFill>
          <a:latin typeface="+mn-lt"/>
          <a:ea typeface="+mn-ea"/>
          <a:cs typeface="+mn-cs"/>
        </a:defRPr>
      </a:lvl2pPr>
      <a:lvl3pPr marL="545417" algn="l" defTabSz="545417" rtl="0" eaLnBrk="1" latinLnBrk="0" hangingPunct="1">
        <a:defRPr sz="1074" kern="1200">
          <a:solidFill>
            <a:schemeClr val="tx1"/>
          </a:solidFill>
          <a:latin typeface="+mn-lt"/>
          <a:ea typeface="+mn-ea"/>
          <a:cs typeface="+mn-cs"/>
        </a:defRPr>
      </a:lvl3pPr>
      <a:lvl4pPr marL="818125" algn="l" defTabSz="545417" rtl="0" eaLnBrk="1" latinLnBrk="0" hangingPunct="1">
        <a:defRPr sz="1074" kern="1200">
          <a:solidFill>
            <a:schemeClr val="tx1"/>
          </a:solidFill>
          <a:latin typeface="+mn-lt"/>
          <a:ea typeface="+mn-ea"/>
          <a:cs typeface="+mn-cs"/>
        </a:defRPr>
      </a:lvl4pPr>
      <a:lvl5pPr marL="1090834" algn="l" defTabSz="545417" rtl="0" eaLnBrk="1" latinLnBrk="0" hangingPunct="1">
        <a:defRPr sz="1074" kern="1200">
          <a:solidFill>
            <a:schemeClr val="tx1"/>
          </a:solidFill>
          <a:latin typeface="+mn-lt"/>
          <a:ea typeface="+mn-ea"/>
          <a:cs typeface="+mn-cs"/>
        </a:defRPr>
      </a:lvl5pPr>
      <a:lvl6pPr marL="1363542" algn="l" defTabSz="545417" rtl="0" eaLnBrk="1" latinLnBrk="0" hangingPunct="1">
        <a:defRPr sz="1074" kern="1200">
          <a:solidFill>
            <a:schemeClr val="tx1"/>
          </a:solidFill>
          <a:latin typeface="+mn-lt"/>
          <a:ea typeface="+mn-ea"/>
          <a:cs typeface="+mn-cs"/>
        </a:defRPr>
      </a:lvl6pPr>
      <a:lvl7pPr marL="1636250" algn="l" defTabSz="545417" rtl="0" eaLnBrk="1" latinLnBrk="0" hangingPunct="1">
        <a:defRPr sz="1074" kern="1200">
          <a:solidFill>
            <a:schemeClr val="tx1"/>
          </a:solidFill>
          <a:latin typeface="+mn-lt"/>
          <a:ea typeface="+mn-ea"/>
          <a:cs typeface="+mn-cs"/>
        </a:defRPr>
      </a:lvl7pPr>
      <a:lvl8pPr marL="1908959" algn="l" defTabSz="545417" rtl="0" eaLnBrk="1" latinLnBrk="0" hangingPunct="1">
        <a:defRPr sz="1074" kern="1200">
          <a:solidFill>
            <a:schemeClr val="tx1"/>
          </a:solidFill>
          <a:latin typeface="+mn-lt"/>
          <a:ea typeface="+mn-ea"/>
          <a:cs typeface="+mn-cs"/>
        </a:defRPr>
      </a:lvl8pPr>
      <a:lvl9pPr marL="2181667" algn="l" defTabSz="545417" rtl="0" eaLnBrk="1" latinLnBrk="0" hangingPunct="1">
        <a:defRPr sz="107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3" pos="5463" userDrawn="1">
          <p15:clr>
            <a:srgbClr val="F26B43"/>
          </p15:clr>
        </p15:guide>
        <p15:guide id="4" orient="horz" pos="3884" userDrawn="1">
          <p15:clr>
            <a:srgbClr val="F26B43"/>
          </p15:clr>
        </p15:guide>
        <p15:guide id="5" pos="295" userDrawn="1">
          <p15:clr>
            <a:srgbClr val="F26B43"/>
          </p15:clr>
        </p15:guide>
        <p15:guide id="6" pos="26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8" Type="http://schemas.openxmlformats.org/officeDocument/2006/relationships/hyperlink" Target="https://www.nhs.uk/" TargetMode="External"/><Relationship Id="rId3" Type="http://schemas.openxmlformats.org/officeDocument/2006/relationships/image" Target="../media/image11.png"/><Relationship Id="rId7" Type="http://schemas.openxmlformats.org/officeDocument/2006/relationships/hyperlink" Target="https://bit.ly/isolatesupport" TargetMode="External"/><Relationship Id="rId2" Type="http://schemas.openxmlformats.org/officeDocument/2006/relationships/image" Target="../media/image10.png"/><Relationship Id="rId1" Type="http://schemas.openxmlformats.org/officeDocument/2006/relationships/slideLayout" Target="../slideLayouts/slideLayout51.xml"/><Relationship Id="rId6" Type="http://schemas.openxmlformats.org/officeDocument/2006/relationships/hyperlink" Target="https://www.gov.uk/get-coronavirus-test" TargetMode="External"/><Relationship Id="rId5" Type="http://schemas.openxmlformats.org/officeDocument/2006/relationships/hyperlink" Target="https://www.gov.uk/government/news/uk-chief-medical-officers-statement-on-the-self-isolation-period-11-december-2020?utm_source=e6b281ca-e9fd-40ac-bb56-56af2d5194ab&amp;utm_medium=email&amp;utm_campaign=govuk-notifications&amp;utm_content=immediate" TargetMode="External"/><Relationship Id="rId10" Type="http://schemas.openxmlformats.org/officeDocument/2006/relationships/hyperlink" Target="https://assets.publishing.service.gov.uk/government/uploads/system/uploads/attachment_data/file/928841/Symptomatic_children_action_list_SCHOOLS_FINAL_22-10.pdf" TargetMode="External"/><Relationship Id="rId4" Type="http://schemas.openxmlformats.org/officeDocument/2006/relationships/image" Target="../media/image12.png"/><Relationship Id="rId9" Type="http://schemas.openxmlformats.org/officeDocument/2006/relationships/hyperlink" Target="https://bit.ly/covidhomelearnin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65000"/>
          </a:schemeClr>
        </a:solidFill>
        <a:effectLst/>
      </p:bgPr>
    </p:bg>
    <p:spTree>
      <p:nvGrpSpPr>
        <p:cNvPr id="1" name=""/>
        <p:cNvGrpSpPr/>
        <p:nvPr/>
      </p:nvGrpSpPr>
      <p:grpSpPr>
        <a:xfrm>
          <a:off x="0" y="0"/>
          <a:ext cx="0" cy="0"/>
          <a:chOff x="0" y="0"/>
          <a:chExt cx="0" cy="0"/>
        </a:xfrm>
      </p:grpSpPr>
      <p:sp>
        <p:nvSpPr>
          <p:cNvPr id="360" name="Title 3">
            <a:extLst>
              <a:ext uri="{C183D7F6-B498-43B3-948B-1728B52AA6E4}">
                <adec:decorative xmlns:adec="http://schemas.microsoft.com/office/drawing/2017/decorative" xmlns="" val="1"/>
              </a:ext>
            </a:extLst>
          </p:cNvPr>
          <p:cNvSpPr txBox="1"/>
          <p:nvPr/>
        </p:nvSpPr>
        <p:spPr>
          <a:xfrm>
            <a:off x="1353508" y="1526921"/>
            <a:ext cx="4792316" cy="2401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a:defRPr sz="2400">
                <a:solidFill>
                  <a:srgbClr val="DDDDDD"/>
                </a:solidFill>
              </a:defRPr>
            </a:lvl1pPr>
          </a:lstStyle>
          <a:p>
            <a:pPr defTabSz="309111" hangingPunct="0">
              <a:lnSpc>
                <a:spcPct val="120000"/>
              </a:lnSpc>
            </a:pPr>
            <a:r>
              <a:rPr sz="1432" kern="0">
                <a:latin typeface="Arial" panose="020B0604020202020204" pitchFamily="34" charset="0"/>
                <a:cs typeface="Arial" panose="020B0604020202020204" pitchFamily="34" charset="0"/>
                <a:sym typeface="Frutiger 57 Condensed"/>
              </a:rPr>
              <a:t>COVID-19 </a:t>
            </a:r>
            <a:r>
              <a:rPr lang="en-GB" sz="1432" kern="0">
                <a:latin typeface="Arial" panose="020B0604020202020204" pitchFamily="34" charset="0"/>
                <a:cs typeface="Arial" panose="020B0604020202020204" pitchFamily="34" charset="0"/>
                <a:sym typeface="Frutiger 57 Condensed"/>
              </a:rPr>
              <a:t>Contact Tracing</a:t>
            </a:r>
            <a:r>
              <a:rPr sz="1432" kern="0">
                <a:latin typeface="Arial" panose="020B0604020202020204" pitchFamily="34" charset="0"/>
                <a:cs typeface="Arial" panose="020B0604020202020204" pitchFamily="34" charset="0"/>
                <a:sym typeface="Frutiger 57 Condensed"/>
              </a:rPr>
              <a:t>: </a:t>
            </a:r>
          </a:p>
        </p:txBody>
      </p:sp>
      <p:sp>
        <p:nvSpPr>
          <p:cNvPr id="359" name="Title 2">
            <a:extLst>
              <a:ext uri="{C183D7F6-B498-43B3-948B-1728B52AA6E4}">
                <adec:decorative xmlns:adec="http://schemas.microsoft.com/office/drawing/2017/decorative" xmlns="" val="1"/>
              </a:ext>
            </a:extLst>
          </p:cNvPr>
          <p:cNvSpPr txBox="1">
            <a:spLocks noGrp="1"/>
          </p:cNvSpPr>
          <p:nvPr>
            <p:ph type="title"/>
          </p:nvPr>
        </p:nvSpPr>
        <p:spPr>
          <a:xfrm>
            <a:off x="1257105" y="2119598"/>
            <a:ext cx="5132922" cy="2336709"/>
          </a:xfrm>
          <a:prstGeom prst="rect">
            <a:avLst/>
          </a:prstGeom>
        </p:spPr>
        <p:txBody>
          <a:bodyPr>
            <a:noAutofit/>
          </a:bodyPr>
          <a:lstStyle/>
          <a:p>
            <a:r>
              <a:rPr lang="en-GB" sz="3579"/>
              <a:t/>
            </a:r>
            <a:br>
              <a:rPr lang="en-GB" sz="3579"/>
            </a:br>
            <a:r>
              <a:rPr lang="en-GB" sz="2863"/>
              <a:t>Contact Tracing for children and young people from 19 July 2021</a:t>
            </a:r>
            <a:endParaRPr lang="en-GB" sz="3579"/>
          </a:p>
        </p:txBody>
      </p:sp>
      <p:sp>
        <p:nvSpPr>
          <p:cNvPr id="17" name="TextBox 16">
            <a:extLst>
              <a:ext uri="{FF2B5EF4-FFF2-40B4-BE49-F238E27FC236}">
                <a16:creationId xmlns:a16="http://schemas.microsoft.com/office/drawing/2014/main" id="{5597E6E5-9F7C-44FF-A7DB-879CE79507D9}"/>
              </a:ext>
              <a:ext uri="{C183D7F6-B498-43B3-948B-1728B52AA6E4}">
                <adec:decorative xmlns:adec="http://schemas.microsoft.com/office/drawing/2017/decorative" xmlns="" val="1"/>
              </a:ext>
            </a:extLst>
          </p:cNvPr>
          <p:cNvSpPr txBox="1"/>
          <p:nvPr/>
        </p:nvSpPr>
        <p:spPr>
          <a:xfrm>
            <a:off x="1303106" y="5304823"/>
            <a:ext cx="6840974" cy="4022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54541" tIns="27271" rIns="54541" bIns="27271" anchor="t">
            <a:spAutoFit/>
          </a:bodyPr>
          <a:lstStyle/>
          <a:p>
            <a:pPr defTabSz="309111" fontAlgn="base" hangingPunct="0">
              <a:lnSpc>
                <a:spcPct val="120000"/>
              </a:lnSpc>
            </a:pPr>
            <a:r>
              <a:rPr lang="en-GB" sz="1014" b="1" i="1" kern="0">
                <a:solidFill>
                  <a:srgbClr val="000000"/>
                </a:solidFill>
                <a:latin typeface="Segoe UI"/>
                <a:sym typeface="Frutiger 57 Condensed"/>
              </a:rPr>
              <a:t> To be updated by Product assurance team prior to publication</a:t>
            </a:r>
            <a:r>
              <a:rPr lang="en-GB" sz="954" i="1" kern="0">
                <a:solidFill>
                  <a:srgbClr val="000000"/>
                </a:solidFill>
                <a:latin typeface="Segoe UI"/>
                <a:sym typeface="Frutiger 57 Condensed"/>
              </a:rPr>
              <a:t>.</a:t>
            </a:r>
            <a:r>
              <a:rPr lang="en-US" sz="954" kern="0">
                <a:solidFill>
                  <a:srgbClr val="000000"/>
                </a:solidFill>
                <a:latin typeface="Segoe UI"/>
                <a:sym typeface="Frutiger 57 Condensed"/>
              </a:rPr>
              <a:t>​</a:t>
            </a:r>
          </a:p>
          <a:p>
            <a:pPr defTabSz="309111" fontAlgn="base" hangingPunct="0">
              <a:lnSpc>
                <a:spcPct val="120000"/>
              </a:lnSpc>
            </a:pPr>
            <a:r>
              <a:rPr lang="en-GB" sz="954" i="1" kern="0">
                <a:solidFill>
                  <a:srgbClr val="000000"/>
                </a:solidFill>
                <a:latin typeface="Segoe UI"/>
                <a:sym typeface="Frutiger 57 Condensed"/>
              </a:rPr>
              <a:t>Further guidance will be developed by the devolved governments.</a:t>
            </a:r>
            <a:endParaRPr lang="en-US" sz="954" kern="0">
              <a:solidFill>
                <a:srgbClr val="000000"/>
              </a:solidFill>
              <a:latin typeface="Segoe UI"/>
              <a:sym typeface="Frutiger 57 Condensed"/>
            </a:endParaRPr>
          </a:p>
        </p:txBody>
      </p:sp>
      <p:sp>
        <p:nvSpPr>
          <p:cNvPr id="361" name="Rectangle 10">
            <a:extLst>
              <a:ext uri="{C183D7F6-B498-43B3-948B-1728B52AA6E4}">
                <adec:decorative xmlns:adec="http://schemas.microsoft.com/office/drawing/2017/decorative" xmlns="" val="1"/>
              </a:ext>
            </a:extLst>
          </p:cNvPr>
          <p:cNvSpPr txBox="1"/>
          <p:nvPr/>
        </p:nvSpPr>
        <p:spPr>
          <a:xfrm>
            <a:off x="1575645" y="5834597"/>
            <a:ext cx="6379905" cy="188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270" rIns="27270">
            <a:spAutoFit/>
          </a:bodyPr>
          <a:lstStyle/>
          <a:p>
            <a:pPr algn="ctr" defTabSz="545417" hangingPunct="0">
              <a:defRPr sz="1400" b="1">
                <a:solidFill>
                  <a:srgbClr val="FFFFFF">
                    <a:lumOff val="44000"/>
                  </a:srgbClr>
                </a:solidFill>
                <a:latin typeface="Arial"/>
                <a:ea typeface="Arial"/>
                <a:cs typeface="Arial"/>
                <a:sym typeface="Arial"/>
              </a:defRPr>
            </a:pPr>
            <a:r>
              <a:rPr sz="626" b="1" kern="0">
                <a:solidFill>
                  <a:srgbClr val="FFFFFF">
                    <a:lumOff val="44000"/>
                  </a:srgbClr>
                </a:solidFill>
                <a:latin typeface="Arial" panose="020B0604020202020204" pitchFamily="34" charset="0"/>
                <a:cs typeface="Arial"/>
                <a:sym typeface="Arial"/>
              </a:rPr>
              <a:t>These are working documents</a:t>
            </a:r>
            <a:r>
              <a:rPr lang="en-GB" sz="626" b="1" kern="0">
                <a:solidFill>
                  <a:srgbClr val="FFFFFF">
                    <a:lumOff val="44000"/>
                  </a:srgbClr>
                </a:solidFill>
                <a:latin typeface="Arial" panose="020B0604020202020204" pitchFamily="34" charset="0"/>
                <a:cs typeface="Arial"/>
                <a:sym typeface="Arial"/>
              </a:rPr>
              <a:t> </a:t>
            </a:r>
            <a:r>
              <a:rPr sz="626" b="1" kern="0">
                <a:solidFill>
                  <a:srgbClr val="FFFFFF">
                    <a:lumOff val="44000"/>
                  </a:srgbClr>
                </a:solidFill>
                <a:latin typeface="Arial" panose="020B0604020202020204" pitchFamily="34" charset="0"/>
                <a:cs typeface="Arial"/>
                <a:sym typeface="Arial"/>
              </a:rPr>
              <a:t>and subject to change through the course of the </a:t>
            </a:r>
            <a:r>
              <a:rPr lang="en-GB" sz="626" b="1" kern="0">
                <a:solidFill>
                  <a:srgbClr val="FFFFFF">
                    <a:lumOff val="44000"/>
                  </a:srgbClr>
                </a:solidFill>
                <a:latin typeface="Arial" panose="020B0604020202020204" pitchFamily="34" charset="0"/>
                <a:cs typeface="Arial"/>
                <a:sym typeface="Arial"/>
              </a:rPr>
              <a:t>testing programme rollout.</a:t>
            </a:r>
            <a:endParaRPr sz="626" b="1" kern="0">
              <a:solidFill>
                <a:srgbClr val="FFFFFF">
                  <a:lumOff val="44000"/>
                </a:srgbClr>
              </a:solidFill>
              <a:latin typeface="Arial" panose="020B0604020202020204" pitchFamily="34" charset="0"/>
              <a:cs typeface="Arial"/>
              <a:sym typeface="Arial"/>
            </a:endParaRPr>
          </a:p>
        </p:txBody>
      </p:sp>
      <p:sp>
        <p:nvSpPr>
          <p:cNvPr id="363" name="Circle">
            <a:extLst>
              <a:ext uri="{C183D7F6-B498-43B3-948B-1728B52AA6E4}">
                <adec:decorative xmlns:adec="http://schemas.microsoft.com/office/drawing/2017/decorative" xmlns="" val="1"/>
              </a:ext>
            </a:extLst>
          </p:cNvPr>
          <p:cNvSpPr/>
          <p:nvPr/>
        </p:nvSpPr>
        <p:spPr>
          <a:xfrm>
            <a:off x="6657260" y="1923011"/>
            <a:ext cx="2336709" cy="2336709"/>
          </a:xfrm>
          <a:prstGeom prst="ellipse">
            <a:avLst/>
          </a:prstGeom>
          <a:solidFill>
            <a:srgbClr val="77BF1E"/>
          </a:solidFill>
          <a:ln w="3175">
            <a:noFill/>
          </a:ln>
        </p:spPr>
        <p:txBody>
          <a:bodyPr lIns="27270" rIns="27270" anchor="ctr"/>
          <a:lstStyle/>
          <a:p>
            <a:pPr defTabSz="685811" hangingPunct="0">
              <a:defRPr sz="2200">
                <a:solidFill>
                  <a:srgbClr val="425563"/>
                </a:solidFill>
                <a:latin typeface="Arial"/>
                <a:ea typeface="Arial"/>
                <a:cs typeface="Arial"/>
                <a:sym typeface="Arial"/>
              </a:defRPr>
            </a:pPr>
            <a:endParaRPr sz="1313" kern="0">
              <a:solidFill>
                <a:srgbClr val="425563"/>
              </a:solidFill>
              <a:latin typeface="Arial" panose="020B0604020202020204" pitchFamily="34" charset="0"/>
              <a:cs typeface="Arial"/>
              <a:sym typeface="Arial"/>
            </a:endParaRPr>
          </a:p>
        </p:txBody>
      </p:sp>
      <p:pic>
        <p:nvPicPr>
          <p:cNvPr id="366" name="Image" descr="Image"/>
          <p:cNvPicPr>
            <a:picLocks noChangeAspect="1"/>
          </p:cNvPicPr>
          <p:nvPr/>
        </p:nvPicPr>
        <p:blipFill>
          <a:blip r:embed="rId3"/>
          <a:stretch>
            <a:fillRect/>
          </a:stretch>
        </p:blipFill>
        <p:spPr>
          <a:xfrm>
            <a:off x="6712661" y="2288661"/>
            <a:ext cx="1238203" cy="1605410"/>
          </a:xfrm>
          <a:prstGeom prst="rect">
            <a:avLst/>
          </a:prstGeom>
          <a:ln w="12700">
            <a:miter lim="400000"/>
          </a:ln>
        </p:spPr>
      </p:pic>
      <p:pic>
        <p:nvPicPr>
          <p:cNvPr id="367" name="Image" descr="Image"/>
          <p:cNvPicPr>
            <a:picLocks noChangeAspect="1"/>
          </p:cNvPicPr>
          <p:nvPr/>
        </p:nvPicPr>
        <p:blipFill>
          <a:blip r:embed="rId4"/>
          <a:stretch>
            <a:fillRect/>
          </a:stretch>
        </p:blipFill>
        <p:spPr>
          <a:xfrm>
            <a:off x="7629089" y="2150813"/>
            <a:ext cx="1325296" cy="1881413"/>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16CAF4E-DB87-F843-848C-18212603CCFD}"/>
              </a:ext>
            </a:extLst>
          </p:cNvPr>
          <p:cNvSpPr>
            <a:spLocks noGrp="1"/>
          </p:cNvSpPr>
          <p:nvPr>
            <p:ph type="title" idx="4294967295"/>
          </p:nvPr>
        </p:nvSpPr>
        <p:spPr>
          <a:xfrm>
            <a:off x="1194908" y="1278922"/>
            <a:ext cx="5900115" cy="293536"/>
          </a:xfrm>
          <a:prstGeom prst="rect">
            <a:avLst/>
          </a:prstGeom>
          <a:noFill/>
          <a:ln w="12700">
            <a:noFill/>
            <a:prstDash/>
            <a:miter lim="400000"/>
          </a:ln>
          <a:effectLst/>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rot="0" spcFirstLastPara="0" vertOverflow="overflow" horzOverflow="overflow" vert="horz" wrap="square" lIns="0" tIns="0" rIns="0" bIns="0" numCol="1" spcCol="288000" rtlCol="0" fromWordArt="0" anchor="t" anchorCtr="0" forceAA="0" compatLnSpc="1">
            <a:prstTxWarp prst="textNoShape">
              <a:avLst/>
            </a:prstTxWarp>
            <a:noAutofit/>
          </a:bodyPr>
          <a:lstStyle/>
          <a:p>
            <a:pPr defTabSz="913046" fontAlgn="t">
              <a:lnSpc>
                <a:spcPct val="100000"/>
              </a:lnSpc>
              <a:spcBef>
                <a:spcPts val="0"/>
              </a:spcBef>
              <a:spcAft>
                <a:spcPts val="358"/>
              </a:spcAft>
              <a:defRPr/>
            </a:pPr>
            <a:r>
              <a:rPr lang="en-US" sz="1790" kern="0" spc="-44">
                <a:solidFill>
                  <a:schemeClr val="tx1"/>
                </a:solidFill>
                <a:latin typeface="Arial" panose="020B0604020202020204" pitchFamily="34" charset="0"/>
                <a:ea typeface="+mn-ea"/>
                <a:cs typeface="Arial" panose="020B0604020202020204" pitchFamily="34" charset="0"/>
                <a:sym typeface="Frutiger 65 Bold"/>
              </a:rPr>
              <a:t>This document and other guidance available</a:t>
            </a:r>
          </a:p>
        </p:txBody>
      </p:sp>
      <p:sp>
        <p:nvSpPr>
          <p:cNvPr id="11" name="Google Shape;450;p13">
            <a:extLst>
              <a:ext uri="{FF2B5EF4-FFF2-40B4-BE49-F238E27FC236}">
                <a16:creationId xmlns:a16="http://schemas.microsoft.com/office/drawing/2014/main" id="{89C543C4-BD59-4927-8FC8-71A0968C0A1B}"/>
              </a:ext>
            </a:extLst>
          </p:cNvPr>
          <p:cNvSpPr/>
          <p:nvPr/>
        </p:nvSpPr>
        <p:spPr>
          <a:xfrm>
            <a:off x="1031896" y="1855236"/>
            <a:ext cx="139975" cy="140472"/>
          </a:xfrm>
          <a:prstGeom prst="ellipse">
            <a:avLst/>
          </a:prstGeom>
          <a:solidFill>
            <a:srgbClr val="0070C0"/>
          </a:solidFill>
          <a:ln>
            <a:noFill/>
          </a:ln>
        </p:spPr>
        <p:txBody>
          <a:bodyPr spcFirstLastPara="1" wrap="square" lIns="43369" tIns="43369" rIns="43369" bIns="43369" anchor="ctr" anchorCtr="0">
            <a:noAutofit/>
          </a:bodyPr>
          <a:lstStyle/>
          <a:p>
            <a:pPr algn="ctr" defTabSz="309111" hangingPunct="0">
              <a:lnSpc>
                <a:spcPct val="120000"/>
              </a:lnSpc>
              <a:buSzPts val="1400"/>
            </a:pPr>
            <a:r>
              <a:rPr lang="en-GB" sz="954" b="1" kern="0">
                <a:solidFill>
                  <a:prstClr val="white"/>
                </a:solidFill>
                <a:latin typeface="Frutiger 57 Condensed"/>
                <a:sym typeface="Frutiger 57 Condensed"/>
              </a:rPr>
              <a:t>1</a:t>
            </a:r>
            <a:endParaRPr sz="954" b="1" kern="0">
              <a:solidFill>
                <a:prstClr val="white"/>
              </a:solidFill>
              <a:latin typeface="Frutiger 57 Condensed"/>
              <a:sym typeface="Frutiger 57 Condensed"/>
            </a:endParaRPr>
          </a:p>
        </p:txBody>
      </p:sp>
      <p:sp>
        <p:nvSpPr>
          <p:cNvPr id="8" name="TextBox 7">
            <a:extLst>
              <a:ext uri="{FF2B5EF4-FFF2-40B4-BE49-F238E27FC236}">
                <a16:creationId xmlns:a16="http://schemas.microsoft.com/office/drawing/2014/main" id="{6B493D25-D810-48EE-B1C5-6672FA7F76F5}"/>
              </a:ext>
            </a:extLst>
          </p:cNvPr>
          <p:cNvSpPr txBox="1"/>
          <p:nvPr/>
        </p:nvSpPr>
        <p:spPr>
          <a:xfrm>
            <a:off x="3159338" y="1895229"/>
            <a:ext cx="4700897" cy="8676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defTabSz="309111" hangingPunct="0">
              <a:lnSpc>
                <a:spcPct val="120000"/>
              </a:lnSpc>
            </a:pPr>
            <a:r>
              <a:rPr lang="en-US" sz="1074" kern="0">
                <a:solidFill>
                  <a:srgbClr val="000000"/>
                </a:solidFill>
                <a:latin typeface="Arial"/>
                <a:cs typeface="Arial"/>
                <a:sym typeface="Arial"/>
              </a:rPr>
              <a:t>This document provides an overview of the changes to the identification of close contacts following a positive PCR test for education and childcare settings from 19 July 2021. </a:t>
            </a:r>
          </a:p>
          <a:p>
            <a:pPr marL="170443" indent="-170443" defTabSz="309111" hangingPunct="0">
              <a:lnSpc>
                <a:spcPct val="120000"/>
              </a:lnSpc>
              <a:buFont typeface="Arial" panose="020B0604020202020204" pitchFamily="34" charset="0"/>
              <a:buChar char="•"/>
            </a:pPr>
            <a:endParaRPr lang="en-US" sz="1074" b="1" kern="0">
              <a:solidFill>
                <a:srgbClr val="37373A"/>
              </a:solidFill>
              <a:latin typeface="Arial"/>
              <a:cs typeface="Arial"/>
              <a:sym typeface="Arial"/>
            </a:endParaRPr>
          </a:p>
        </p:txBody>
      </p:sp>
      <p:sp>
        <p:nvSpPr>
          <p:cNvPr id="2" name="Text Placeholder 2">
            <a:extLst>
              <a:ext uri="{FF2B5EF4-FFF2-40B4-BE49-F238E27FC236}">
                <a16:creationId xmlns:a16="http://schemas.microsoft.com/office/drawing/2014/main" id="{C691C7E4-3B9C-44F4-97E3-9A7B31CD23C7}"/>
              </a:ext>
            </a:extLst>
          </p:cNvPr>
          <p:cNvSpPr txBox="1">
            <a:spLocks/>
          </p:cNvSpPr>
          <p:nvPr/>
        </p:nvSpPr>
        <p:spPr>
          <a:xfrm>
            <a:off x="1194908" y="3227435"/>
            <a:ext cx="4290353" cy="293536"/>
          </a:xfrm>
          <a:prstGeom prst="rect">
            <a:avLst/>
          </a:prstGeom>
          <a:noFill/>
          <a:ln w="12700">
            <a:noFill/>
            <a:prstDash/>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288000" rtlCol="0" fromWordArt="0" anchor="t" anchorCtr="0" forceAA="0" compatLnSpc="1">
            <a:prstTxWarp prst="textNoShape">
              <a:avLst/>
            </a:prstTxWarp>
            <a:noAutofit/>
          </a:bodyPr>
          <a:lstStyle>
            <a:lvl1pPr algn="l" defTabSz="545417" rtl="0" eaLnBrk="1" latinLnBrk="0" hangingPunct="1">
              <a:lnSpc>
                <a:spcPct val="90000"/>
              </a:lnSpc>
              <a:spcBef>
                <a:spcPct val="0"/>
              </a:spcBef>
              <a:buNone/>
              <a:defRPr sz="1432" b="1" kern="1200">
                <a:solidFill>
                  <a:srgbClr val="005EB8"/>
                </a:solidFill>
                <a:latin typeface="+mj-lt"/>
                <a:ea typeface="+mj-ea"/>
                <a:cs typeface="+mj-cs"/>
                <a:sym typeface="+mj-lt"/>
              </a:defRPr>
            </a:lvl1pPr>
          </a:lstStyle>
          <a:p>
            <a:pPr defTabSz="913046" fontAlgn="t">
              <a:lnSpc>
                <a:spcPct val="100000"/>
              </a:lnSpc>
              <a:spcBef>
                <a:spcPts val="0"/>
              </a:spcBef>
              <a:spcAft>
                <a:spcPts val="358"/>
              </a:spcAft>
              <a:defRPr/>
            </a:pPr>
            <a:r>
              <a:rPr lang="en-US" sz="1790" kern="0" spc="-44">
                <a:solidFill>
                  <a:schemeClr val="tx1"/>
                </a:solidFill>
                <a:latin typeface="Arial" panose="020B0604020202020204" pitchFamily="34" charset="0"/>
                <a:ea typeface="+mn-ea"/>
                <a:cs typeface="Arial" panose="020B0604020202020204" pitchFamily="34" charset="0"/>
                <a:sym typeface="Frutiger 65 Bold"/>
              </a:rPr>
              <a:t>Table of contents</a:t>
            </a:r>
          </a:p>
        </p:txBody>
      </p:sp>
      <p:sp>
        <p:nvSpPr>
          <p:cNvPr id="5" name="TextBox 4">
            <a:extLst>
              <a:ext uri="{FF2B5EF4-FFF2-40B4-BE49-F238E27FC236}">
                <a16:creationId xmlns:a16="http://schemas.microsoft.com/office/drawing/2014/main" id="{887C4044-26A8-4F98-8072-0C625C75C297}"/>
              </a:ext>
            </a:extLst>
          </p:cNvPr>
          <p:cNvSpPr txBox="1"/>
          <p:nvPr/>
        </p:nvSpPr>
        <p:spPr>
          <a:xfrm>
            <a:off x="1062386" y="3839983"/>
            <a:ext cx="5900115" cy="18158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170443" indent="-170443">
              <a:buFont typeface="Arial" panose="020B0604020202020204" pitchFamily="34" charset="0"/>
              <a:buChar char="•"/>
            </a:pPr>
            <a:r>
              <a:rPr lang="en-US" sz="1400" b="1">
                <a:solidFill>
                  <a:srgbClr val="37373A"/>
                </a:solidFill>
                <a:latin typeface="Arial"/>
                <a:cs typeface="Arial"/>
                <a:sym typeface="Arial"/>
              </a:rPr>
              <a:t>What is the change</a:t>
            </a:r>
          </a:p>
          <a:p>
            <a:pPr marL="170443" indent="-170443">
              <a:buFont typeface="Arial" panose="020B0604020202020204" pitchFamily="34" charset="0"/>
              <a:buChar char="•"/>
            </a:pPr>
            <a:endParaRPr lang="en-US" sz="1400" b="1">
              <a:solidFill>
                <a:srgbClr val="37373A"/>
              </a:solidFill>
              <a:latin typeface="Arial"/>
              <a:cs typeface="Arial"/>
              <a:sym typeface="Arial"/>
            </a:endParaRPr>
          </a:p>
          <a:p>
            <a:pPr marL="170443" indent="-170443">
              <a:buFont typeface="Arial" panose="020B0604020202020204" pitchFamily="34" charset="0"/>
              <a:buChar char="•"/>
            </a:pPr>
            <a:r>
              <a:rPr lang="en-US" sz="1400" b="1">
                <a:solidFill>
                  <a:srgbClr val="37373A"/>
                </a:solidFill>
                <a:latin typeface="Arial"/>
                <a:cs typeface="Arial"/>
                <a:sym typeface="Arial"/>
              </a:rPr>
              <a:t>Contact Tracing Journey</a:t>
            </a:r>
          </a:p>
          <a:p>
            <a:pPr marL="170443" indent="-170443">
              <a:buFont typeface="Arial" panose="020B0604020202020204" pitchFamily="34" charset="0"/>
              <a:buChar char="•"/>
            </a:pPr>
            <a:endParaRPr lang="en-US" sz="1400" b="1">
              <a:solidFill>
                <a:srgbClr val="37373A"/>
              </a:solidFill>
              <a:latin typeface="Arial"/>
              <a:cs typeface="Arial"/>
              <a:sym typeface="Arial"/>
            </a:endParaRPr>
          </a:p>
          <a:p>
            <a:pPr marL="170443" indent="-170443">
              <a:buFont typeface="Arial" panose="020B0604020202020204" pitchFamily="34" charset="0"/>
              <a:buChar char="•"/>
            </a:pPr>
            <a:r>
              <a:rPr lang="en-US" sz="1400" b="1">
                <a:solidFill>
                  <a:srgbClr val="37373A"/>
                </a:solidFill>
                <a:latin typeface="Arial"/>
                <a:cs typeface="Arial"/>
                <a:sym typeface="Arial"/>
              </a:rPr>
              <a:t>Key Questions</a:t>
            </a:r>
          </a:p>
          <a:p>
            <a:pPr marL="170443" indent="-170443">
              <a:buFont typeface="Arial" panose="020B0604020202020204" pitchFamily="34" charset="0"/>
              <a:buChar char="•"/>
            </a:pPr>
            <a:endParaRPr lang="en-US" sz="1400" b="1">
              <a:solidFill>
                <a:srgbClr val="37373A"/>
              </a:solidFill>
              <a:latin typeface="Arial"/>
              <a:cs typeface="Arial"/>
              <a:sym typeface="Arial"/>
            </a:endParaRPr>
          </a:p>
          <a:p>
            <a:pPr marL="170443" indent="-170443">
              <a:buFont typeface="Arial" panose="020B0604020202020204" pitchFamily="34" charset="0"/>
              <a:buChar char="•"/>
            </a:pPr>
            <a:r>
              <a:rPr lang="en-US" sz="1400" b="1">
                <a:solidFill>
                  <a:srgbClr val="37373A"/>
                </a:solidFill>
                <a:latin typeface="Arial"/>
                <a:cs typeface="Arial"/>
                <a:sym typeface="Arial"/>
              </a:rPr>
              <a:t>Further support/ Questions</a:t>
            </a:r>
          </a:p>
          <a:p>
            <a:pPr marL="170443" indent="-170443">
              <a:buFont typeface="Arial" panose="020B0604020202020204" pitchFamily="34" charset="0"/>
              <a:buChar char="•"/>
            </a:pPr>
            <a:endParaRPr lang="en-US" sz="1400" b="1">
              <a:solidFill>
                <a:srgbClr val="37373A"/>
              </a:solidFill>
              <a:latin typeface="Arial"/>
              <a:cs typeface="Arial"/>
              <a:sym typeface="Arial"/>
            </a:endParaRPr>
          </a:p>
        </p:txBody>
      </p:sp>
      <p:pic>
        <p:nvPicPr>
          <p:cNvPr id="7" name="Picture 6">
            <a:extLst>
              <a:ext uri="{FF2B5EF4-FFF2-40B4-BE49-F238E27FC236}">
                <a16:creationId xmlns:a16="http://schemas.microsoft.com/office/drawing/2014/main" id="{BFCA9F49-827D-4E4B-9E11-EC4D06F67235}"/>
              </a:ext>
            </a:extLst>
          </p:cNvPr>
          <p:cNvPicPr>
            <a:picLocks noChangeAspect="1"/>
          </p:cNvPicPr>
          <p:nvPr/>
        </p:nvPicPr>
        <p:blipFill>
          <a:blip r:embed="rId2"/>
          <a:stretch>
            <a:fillRect/>
          </a:stretch>
        </p:blipFill>
        <p:spPr>
          <a:xfrm>
            <a:off x="984463" y="1750617"/>
            <a:ext cx="2174875" cy="1351254"/>
          </a:xfrm>
          <a:prstGeom prst="rect">
            <a:avLst/>
          </a:prstGeom>
        </p:spPr>
      </p:pic>
    </p:spTree>
    <p:extLst>
      <p:ext uri="{BB962C8B-B14F-4D97-AF65-F5344CB8AC3E}">
        <p14:creationId xmlns:p14="http://schemas.microsoft.com/office/powerpoint/2010/main" val="1626068575"/>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9C7C88-C016-3444-B1FA-800A61658209}"/>
              </a:ext>
            </a:extLst>
          </p:cNvPr>
          <p:cNvSpPr>
            <a:spLocks noGrp="1"/>
          </p:cNvSpPr>
          <p:nvPr>
            <p:ph type="title" idx="4294967295"/>
          </p:nvPr>
        </p:nvSpPr>
        <p:spPr>
          <a:xfrm>
            <a:off x="410244" y="650619"/>
            <a:ext cx="8486621" cy="313554"/>
          </a:xfrm>
          <a:prstGeom prst="rect">
            <a:avLst/>
          </a:prstGeom>
          <a:noFill/>
          <a:ln w="12700">
            <a:noFill/>
            <a:prstDash/>
            <a:miter lim="400000"/>
          </a:ln>
          <a:effectLst/>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rot="0" spcFirstLastPara="0" vertOverflow="overflow" horzOverflow="overflow" vert="horz" wrap="square" lIns="0" tIns="0" rIns="0" bIns="0" numCol="1" spcCol="288000" rtlCol="0" fromWordArt="0" anchor="t" anchorCtr="0" forceAA="0" compatLnSpc="1">
            <a:prstTxWarp prst="textNoShape">
              <a:avLst/>
            </a:prstTxWarp>
            <a:noAutofit/>
          </a:bodyPr>
          <a:lstStyle/>
          <a:p>
            <a:pPr defTabSz="913046" fontAlgn="t">
              <a:lnSpc>
                <a:spcPct val="100000"/>
              </a:lnSpc>
              <a:spcBef>
                <a:spcPts val="0"/>
              </a:spcBef>
              <a:spcAft>
                <a:spcPts val="358"/>
              </a:spcAft>
              <a:defRPr/>
            </a:pPr>
            <a:r>
              <a:rPr lang="en-GB" sz="2400" kern="0" spc="-44">
                <a:solidFill>
                  <a:srgbClr val="000000"/>
                </a:solidFill>
                <a:latin typeface="Arial" panose="020B0604020202020204" pitchFamily="34" charset="0"/>
                <a:ea typeface="+mn-ea"/>
                <a:cs typeface="Arial" panose="020B0604020202020204" pitchFamily="34" charset="0"/>
                <a:sym typeface="Frutiger 65 Bold"/>
              </a:rPr>
              <a:t>What are the changes to contact tracing from 19 July 2021?</a:t>
            </a:r>
            <a:endParaRPr lang="en-US" sz="2400" kern="0" spc="-44">
              <a:solidFill>
                <a:srgbClr val="000000"/>
              </a:solidFill>
              <a:latin typeface="Arial" panose="020B0604020202020204" pitchFamily="34" charset="0"/>
              <a:ea typeface="+mn-ea"/>
              <a:cs typeface="Arial" panose="020B0604020202020204" pitchFamily="34" charset="0"/>
              <a:sym typeface="Frutiger 65 Bold"/>
            </a:endParaRPr>
          </a:p>
        </p:txBody>
      </p:sp>
      <p:sp>
        <p:nvSpPr>
          <p:cNvPr id="24" name="Text Placeholder 23">
            <a:extLst>
              <a:ext uri="{FF2B5EF4-FFF2-40B4-BE49-F238E27FC236}">
                <a16:creationId xmlns:a16="http://schemas.microsoft.com/office/drawing/2014/main" id="{F9EF8949-48D3-854C-BCB4-7FA7FE12E0EB}"/>
              </a:ext>
            </a:extLst>
          </p:cNvPr>
          <p:cNvSpPr>
            <a:spLocks noGrp="1"/>
          </p:cNvSpPr>
          <p:nvPr>
            <p:ph type="body" sz="quarter" idx="10"/>
          </p:nvPr>
        </p:nvSpPr>
        <p:spPr>
          <a:xfrm>
            <a:off x="693214" y="1497640"/>
            <a:ext cx="7757572" cy="4334750"/>
          </a:xfrm>
        </p:spPr>
        <p:txBody>
          <a:bodyPr vert="horz" lIns="0" tIns="0" rIns="0" bIns="0" numCol="1" spcCol="279306" rtlCol="0" anchor="t">
            <a:noAutofit/>
          </a:bodyPr>
          <a:lstStyle/>
          <a:p>
            <a:pPr marL="285750" indent="-285750">
              <a:lnSpc>
                <a:spcPct val="120000"/>
              </a:lnSpc>
              <a:buFont typeface="Arial" panose="020B0604020202020204" pitchFamily="34" charset="0"/>
              <a:buChar char="•"/>
            </a:pPr>
            <a:r>
              <a:rPr lang="en-GB" sz="1400">
                <a:solidFill>
                  <a:srgbClr val="37373A"/>
                </a:solidFill>
                <a:latin typeface="Arial"/>
                <a:cs typeface="Arial"/>
              </a:rPr>
              <a:t>From 19 July, education and childcare settings (i.e. schools, colleges and nurseries) will no longer carry out routine contact tracing. From this point onwards, close contacts will be identified and contacted by NHS Test and Trace.</a:t>
            </a:r>
          </a:p>
          <a:p>
            <a:pPr marL="285750" indent="-285750">
              <a:lnSpc>
                <a:spcPct val="120000"/>
              </a:lnSpc>
              <a:buFont typeface="Arial" panose="020B0604020202020204" pitchFamily="34" charset="0"/>
              <a:buChar char="•"/>
            </a:pPr>
            <a:r>
              <a:rPr lang="en-GB" sz="1400">
                <a:solidFill>
                  <a:srgbClr val="37373A"/>
                </a:solidFill>
                <a:latin typeface="Arial"/>
                <a:cs typeface="Arial"/>
              </a:rPr>
              <a:t>As with positive cases in any other setting, NHS Test and Trace will speak with the individual who has tested positive – or, depending on their age, their parent or legal guardian – to identify close contacts. </a:t>
            </a:r>
            <a:endParaRPr lang="en-GB" sz="1400">
              <a:solidFill>
                <a:srgbClr val="37373A"/>
              </a:solidFill>
            </a:endParaRPr>
          </a:p>
          <a:p>
            <a:pPr marL="285750" indent="-285750">
              <a:lnSpc>
                <a:spcPct val="120000"/>
              </a:lnSpc>
              <a:buFont typeface="Arial" panose="020B0604020202020204" pitchFamily="34" charset="0"/>
              <a:buChar char="•"/>
            </a:pPr>
            <a:r>
              <a:rPr lang="en-GB" sz="1400">
                <a:solidFill>
                  <a:srgbClr val="37373A"/>
                </a:solidFill>
                <a:latin typeface="Arial"/>
                <a:cs typeface="Arial"/>
              </a:rPr>
              <a:t>Contacts within schools, colleges and nurseries will only be traced by NHS Test and Trace where the positive case specifically identifies the individual as having close, prolonged contact. NHS contact tracers will provide support on how to identify a close contact. </a:t>
            </a:r>
            <a:r>
              <a:rPr lang="en-GB" sz="1400" b="1">
                <a:solidFill>
                  <a:srgbClr val="37373A"/>
                </a:solidFill>
                <a:latin typeface="Arial"/>
                <a:cs typeface="Arial"/>
              </a:rPr>
              <a:t>The setting will not routinely be contacted to provide details of close contacts</a:t>
            </a:r>
            <a:r>
              <a:rPr lang="en-GB" sz="1400">
                <a:solidFill>
                  <a:srgbClr val="37373A"/>
                </a:solidFill>
                <a:latin typeface="Arial"/>
                <a:cs typeface="Arial"/>
              </a:rPr>
              <a:t>. </a:t>
            </a:r>
          </a:p>
          <a:p>
            <a:pPr marL="285750" indent="-285750">
              <a:lnSpc>
                <a:spcPct val="120000"/>
              </a:lnSpc>
              <a:buFont typeface="Arial" panose="020B0604020202020204" pitchFamily="34" charset="0"/>
              <a:buChar char="•"/>
            </a:pPr>
            <a:r>
              <a:rPr lang="en-GB" sz="1400">
                <a:solidFill>
                  <a:srgbClr val="37373A"/>
                </a:solidFill>
                <a:latin typeface="Arial"/>
                <a:cs typeface="Arial"/>
              </a:rPr>
              <a:t>Schools, colleges and nurseries may be contacted in exceptional cases to help with identifying close contacts where there is a local outbreak, as currently happens in managing other infectious diseases. </a:t>
            </a:r>
          </a:p>
          <a:p>
            <a:pPr marL="285750" indent="-285750">
              <a:lnSpc>
                <a:spcPct val="120000"/>
              </a:lnSpc>
              <a:buFont typeface="Arial" panose="020B0604020202020204" pitchFamily="34" charset="0"/>
              <a:buChar char="•"/>
            </a:pPr>
            <a:r>
              <a:rPr lang="en-US" sz="1400">
                <a:solidFill>
                  <a:srgbClr val="37373A"/>
                </a:solidFill>
                <a:latin typeface="Arial"/>
                <a:cs typeface="Arial"/>
              </a:rPr>
              <a:t>Symptomatic individuals, and those who record a positive test, will still need to isolate in line with current guidance. </a:t>
            </a:r>
          </a:p>
          <a:p>
            <a:pPr marL="171450" indent="-171450">
              <a:lnSpc>
                <a:spcPct val="120000"/>
              </a:lnSpc>
            </a:pPr>
            <a:endParaRPr lang="en-US" sz="1400">
              <a:solidFill>
                <a:srgbClr val="37373A"/>
              </a:solidFill>
              <a:latin typeface="Arial"/>
              <a:cs typeface="Arial"/>
            </a:endParaRPr>
          </a:p>
          <a:p>
            <a:pPr marL="171450" indent="-171450">
              <a:lnSpc>
                <a:spcPct val="120000"/>
              </a:lnSpc>
            </a:pPr>
            <a:endParaRPr lang="en-US" sz="1400" b="1">
              <a:latin typeface="Arial"/>
              <a:cs typeface="Arial"/>
            </a:endParaRPr>
          </a:p>
          <a:p>
            <a:pPr marL="171450" indent="-171450">
              <a:lnSpc>
                <a:spcPct val="120000"/>
              </a:lnSpc>
            </a:pPr>
            <a:endParaRPr lang="en-US" sz="1400">
              <a:solidFill>
                <a:srgbClr val="FF0000"/>
              </a:solidFill>
              <a:latin typeface="Arial"/>
              <a:cs typeface="Arial"/>
            </a:endParaRPr>
          </a:p>
        </p:txBody>
      </p:sp>
    </p:spTree>
    <p:extLst>
      <p:ext uri="{BB962C8B-B14F-4D97-AF65-F5344CB8AC3E}">
        <p14:creationId xmlns:p14="http://schemas.microsoft.com/office/powerpoint/2010/main" val="125625661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9C7C88-C016-3444-B1FA-800A61658209}"/>
              </a:ext>
            </a:extLst>
          </p:cNvPr>
          <p:cNvSpPr>
            <a:spLocks noGrp="1"/>
          </p:cNvSpPr>
          <p:nvPr>
            <p:ph type="title" idx="4294967295"/>
          </p:nvPr>
        </p:nvSpPr>
        <p:spPr>
          <a:xfrm>
            <a:off x="237249" y="972623"/>
            <a:ext cx="8822725" cy="1078598"/>
          </a:xfrm>
          <a:prstGeom prst="rect">
            <a:avLst/>
          </a:prstGeom>
          <a:noFill/>
          <a:ln w="12700">
            <a:noFill/>
            <a:prstDash/>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rot="0" spcFirstLastPara="0" vertOverflow="overflow" horzOverflow="overflow" vert="horz" wrap="square" lIns="0" tIns="0" rIns="0" bIns="0" numCol="1" spcCol="288000" rtlCol="0" fromWordArt="0" anchor="t" anchorCtr="0" forceAA="0" compatLnSpc="1">
            <a:prstTxWarp prst="textNoShape">
              <a:avLst/>
            </a:prstTxWarp>
            <a:noAutofit/>
          </a:bodyPr>
          <a:lstStyle/>
          <a:p>
            <a:pPr defTabSz="913046" fontAlgn="t">
              <a:lnSpc>
                <a:spcPct val="100000"/>
              </a:lnSpc>
              <a:spcBef>
                <a:spcPts val="0"/>
              </a:spcBef>
              <a:spcAft>
                <a:spcPts val="358"/>
              </a:spcAft>
              <a:defRPr/>
            </a:pPr>
            <a:r>
              <a:rPr lang="en-GB" sz="2400" kern="0" spc="-44">
                <a:solidFill>
                  <a:srgbClr val="000000"/>
                </a:solidFill>
                <a:latin typeface="Arial"/>
                <a:ea typeface="+mn-ea"/>
                <a:cs typeface="Arial"/>
                <a:sym typeface="Frutiger 65 Bold"/>
              </a:rPr>
              <a:t>What are the changes to self-isolation from 16 August  2021?</a:t>
            </a:r>
            <a:r>
              <a:rPr lang="en-GB" sz="2400" kern="0" spc="-44">
                <a:latin typeface="Arial" panose="020B0604020202020204" pitchFamily="34" charset="0"/>
                <a:ea typeface="+mn-ea"/>
                <a:cs typeface="Arial" panose="020B0604020202020204" pitchFamily="34" charset="0"/>
              </a:rPr>
              <a:t/>
            </a:r>
            <a:br>
              <a:rPr lang="en-GB" sz="2400" kern="0" spc="-44">
                <a:latin typeface="Arial" panose="020B0604020202020204" pitchFamily="34" charset="0"/>
                <a:ea typeface="+mn-ea"/>
                <a:cs typeface="Arial" panose="020B0604020202020204" pitchFamily="34" charset="0"/>
              </a:rPr>
            </a:br>
            <a:endParaRPr lang="en-US" sz="2400" kern="0" spc="-44">
              <a:solidFill>
                <a:srgbClr val="000000"/>
              </a:solidFill>
              <a:latin typeface="Arial" panose="020B0604020202020204" pitchFamily="34" charset="0"/>
              <a:ea typeface="+mn-ea"/>
              <a:cs typeface="Arial" panose="020B0604020202020204" pitchFamily="34" charset="0"/>
              <a:sym typeface="Frutiger 65 Bold"/>
            </a:endParaRPr>
          </a:p>
        </p:txBody>
      </p:sp>
      <p:sp>
        <p:nvSpPr>
          <p:cNvPr id="24" name="Text Placeholder 23">
            <a:extLst>
              <a:ext uri="{FF2B5EF4-FFF2-40B4-BE49-F238E27FC236}">
                <a16:creationId xmlns:a16="http://schemas.microsoft.com/office/drawing/2014/main" id="{F9EF8949-48D3-854C-BCB4-7FA7FE12E0EB}"/>
              </a:ext>
            </a:extLst>
          </p:cNvPr>
          <p:cNvSpPr>
            <a:spLocks noGrp="1"/>
          </p:cNvSpPr>
          <p:nvPr>
            <p:ph type="body" sz="quarter" idx="10"/>
          </p:nvPr>
        </p:nvSpPr>
        <p:spPr>
          <a:xfrm>
            <a:off x="558526" y="2361276"/>
            <a:ext cx="8007178" cy="3644108"/>
          </a:xfrm>
        </p:spPr>
        <p:txBody>
          <a:bodyPr vert="horz" lIns="0" tIns="0" rIns="0" bIns="0" numCol="1" spcCol="279306" rtlCol="0" anchor="t">
            <a:noAutofit/>
          </a:bodyPr>
          <a:lstStyle/>
          <a:p>
            <a:pPr marL="171450" indent="-171450">
              <a:lnSpc>
                <a:spcPct val="120000"/>
              </a:lnSpc>
            </a:pPr>
            <a:r>
              <a:rPr lang="en-US" sz="1600" b="1">
                <a:solidFill>
                  <a:srgbClr val="2E3558"/>
                </a:solidFill>
                <a:latin typeface="Arial"/>
                <a:cs typeface="Arial"/>
              </a:rPr>
              <a:t>Self-isolation rules for close contacts in all settings are changing on 16 August.</a:t>
            </a:r>
          </a:p>
          <a:p>
            <a:pPr marL="171450" indent="-171450">
              <a:lnSpc>
                <a:spcPct val="120000"/>
              </a:lnSpc>
            </a:pPr>
            <a:endParaRPr lang="en-US" sz="1400" b="1">
              <a:solidFill>
                <a:srgbClr val="2E3558"/>
              </a:solidFill>
              <a:latin typeface="Arial"/>
              <a:cs typeface="Arial"/>
            </a:endParaRPr>
          </a:p>
          <a:p>
            <a:pPr marL="285750" indent="-285750">
              <a:lnSpc>
                <a:spcPct val="120000"/>
              </a:lnSpc>
              <a:buFont typeface="Arial" panose="020B0604020202020204" pitchFamily="34" charset="0"/>
              <a:buChar char="•"/>
            </a:pPr>
            <a:r>
              <a:rPr lang="en-US" sz="1400">
                <a:solidFill>
                  <a:srgbClr val="2E3558"/>
                </a:solidFill>
                <a:latin typeface="Arial"/>
                <a:cs typeface="Arial"/>
              </a:rPr>
              <a:t>From 16 August close contacts who are fully vaccinated or those under 18 will not need to self-isolate</a:t>
            </a:r>
          </a:p>
          <a:p>
            <a:pPr marL="285750" indent="-285750">
              <a:lnSpc>
                <a:spcPct val="120000"/>
              </a:lnSpc>
              <a:buFont typeface="Arial" panose="020B0604020202020204" pitchFamily="34" charset="0"/>
              <a:buChar char="•"/>
            </a:pPr>
            <a:r>
              <a:rPr lang="en-US" sz="1400">
                <a:solidFill>
                  <a:srgbClr val="2E3558"/>
                </a:solidFill>
                <a:latin typeface="Arial"/>
                <a:cs typeface="Arial"/>
              </a:rPr>
              <a:t>All close contacts will be advised to take a PCR test – you should encourage anyone identified as a close contact to do this</a:t>
            </a:r>
          </a:p>
          <a:p>
            <a:pPr marL="285750" indent="-285750">
              <a:lnSpc>
                <a:spcPct val="120000"/>
              </a:lnSpc>
              <a:buFont typeface="Arial" panose="020B0604020202020204" pitchFamily="34" charset="0"/>
              <a:buChar char="•"/>
            </a:pPr>
            <a:r>
              <a:rPr lang="en-US" sz="1400">
                <a:solidFill>
                  <a:srgbClr val="2E3558"/>
                </a:solidFill>
                <a:latin typeface="Arial"/>
                <a:cs typeface="Arial"/>
              </a:rPr>
              <a:t>Individuals identified as close contacts will not need to self-isolate while they are awaiting the results of their test</a:t>
            </a:r>
          </a:p>
          <a:p>
            <a:pPr marL="285750" indent="-285750">
              <a:lnSpc>
                <a:spcPct val="120000"/>
              </a:lnSpc>
              <a:buFont typeface="Arial" panose="020B0604020202020204" pitchFamily="34" charset="0"/>
              <a:buChar char="•"/>
            </a:pPr>
            <a:r>
              <a:rPr lang="en-US" sz="1400">
                <a:solidFill>
                  <a:srgbClr val="2E3558"/>
                </a:solidFill>
                <a:latin typeface="Arial"/>
                <a:cs typeface="Arial"/>
              </a:rPr>
              <a:t>If the PCR result is positive, the individual must isolate and NHS Test and Trace will work with them to identify any close contacts</a:t>
            </a:r>
          </a:p>
          <a:p>
            <a:pPr marL="171450" indent="-171450">
              <a:lnSpc>
                <a:spcPct val="120000"/>
              </a:lnSpc>
            </a:pPr>
            <a:endParaRPr lang="en-US" sz="1400">
              <a:solidFill>
                <a:srgbClr val="37373A"/>
              </a:solidFill>
              <a:latin typeface="Arial"/>
              <a:cs typeface="Arial"/>
            </a:endParaRPr>
          </a:p>
          <a:p>
            <a:pPr marL="171450" indent="-171450">
              <a:lnSpc>
                <a:spcPct val="120000"/>
              </a:lnSpc>
            </a:pPr>
            <a:endParaRPr lang="en-US" sz="1400">
              <a:solidFill>
                <a:srgbClr val="37373A"/>
              </a:solidFill>
              <a:latin typeface="Arial"/>
              <a:cs typeface="Arial"/>
            </a:endParaRPr>
          </a:p>
          <a:p>
            <a:pPr marL="171450" indent="-171450">
              <a:lnSpc>
                <a:spcPct val="120000"/>
              </a:lnSpc>
            </a:pPr>
            <a:endParaRPr lang="en-US" sz="1400" b="1">
              <a:latin typeface="Arial"/>
              <a:cs typeface="Arial"/>
            </a:endParaRPr>
          </a:p>
          <a:p>
            <a:pPr marL="171450" indent="-171450">
              <a:lnSpc>
                <a:spcPct val="120000"/>
              </a:lnSpc>
            </a:pPr>
            <a:endParaRPr lang="en-US" sz="1400">
              <a:solidFill>
                <a:srgbClr val="FF0000"/>
              </a:solidFill>
              <a:latin typeface="Arial"/>
              <a:cs typeface="Arial"/>
            </a:endParaRPr>
          </a:p>
        </p:txBody>
      </p:sp>
    </p:spTree>
    <p:extLst>
      <p:ext uri="{BB962C8B-B14F-4D97-AF65-F5344CB8AC3E}">
        <p14:creationId xmlns:p14="http://schemas.microsoft.com/office/powerpoint/2010/main" val="236598734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34B7EABD-C456-49B9-9BA9-9D054557E05F}"/>
              </a:ext>
            </a:extLst>
          </p:cNvPr>
          <p:cNvSpPr txBox="1"/>
          <p:nvPr/>
        </p:nvSpPr>
        <p:spPr>
          <a:xfrm>
            <a:off x="238631" y="321923"/>
            <a:ext cx="4527608" cy="461665"/>
          </a:xfrm>
          <a:prstGeom prst="rect">
            <a:avLst/>
          </a:prstGeom>
          <a:noFill/>
        </p:spPr>
        <p:txBody>
          <a:bodyPr wrap="square">
            <a:spAutoFit/>
          </a:bodyPr>
          <a:lstStyle/>
          <a:p>
            <a:pPr lvl="0" algn="l">
              <a:buNone/>
            </a:pPr>
            <a:r>
              <a:rPr lang="en-GB" sz="2400" b="1">
                <a:latin typeface="Arial" panose="020B0604020202020204" pitchFamily="34" charset="0"/>
                <a:cs typeface="Arial" panose="020B0604020202020204" pitchFamily="34" charset="0"/>
              </a:rPr>
              <a:t>Contact Tracing Journey</a:t>
            </a:r>
          </a:p>
        </p:txBody>
      </p:sp>
      <p:grpSp>
        <p:nvGrpSpPr>
          <p:cNvPr id="57" name="Group 56">
            <a:extLst>
              <a:ext uri="{FF2B5EF4-FFF2-40B4-BE49-F238E27FC236}">
                <a16:creationId xmlns:a16="http://schemas.microsoft.com/office/drawing/2014/main" id="{261C6033-1AA4-492E-BFE4-CF1EDD4E13FA}"/>
              </a:ext>
            </a:extLst>
          </p:cNvPr>
          <p:cNvGrpSpPr/>
          <p:nvPr/>
        </p:nvGrpSpPr>
        <p:grpSpPr>
          <a:xfrm>
            <a:off x="579728" y="1346165"/>
            <a:ext cx="8257562" cy="4352255"/>
            <a:chOff x="443219" y="1172206"/>
            <a:chExt cx="8257562" cy="4352255"/>
          </a:xfrm>
        </p:grpSpPr>
        <p:grpSp>
          <p:nvGrpSpPr>
            <p:cNvPr id="25" name="Group 24">
              <a:extLst>
                <a:ext uri="{FF2B5EF4-FFF2-40B4-BE49-F238E27FC236}">
                  <a16:creationId xmlns:a16="http://schemas.microsoft.com/office/drawing/2014/main" id="{AC1D62E3-12D7-44E5-8A1B-B832D0FD1BF3}"/>
                </a:ext>
              </a:extLst>
            </p:cNvPr>
            <p:cNvGrpSpPr/>
            <p:nvPr/>
          </p:nvGrpSpPr>
          <p:grpSpPr>
            <a:xfrm>
              <a:off x="443219" y="1438339"/>
              <a:ext cx="8257562" cy="2185861"/>
              <a:chOff x="1402974" y="1896452"/>
              <a:chExt cx="9125210" cy="4371721"/>
            </a:xfrm>
          </p:grpSpPr>
          <p:cxnSp>
            <p:nvCxnSpPr>
              <p:cNvPr id="26" name="Straight Connector 25">
                <a:extLst>
                  <a:ext uri="{FF2B5EF4-FFF2-40B4-BE49-F238E27FC236}">
                    <a16:creationId xmlns:a16="http://schemas.microsoft.com/office/drawing/2014/main" id="{F440521A-8B92-42B4-AF38-FC597BDC1EDB}"/>
                  </a:ext>
                </a:extLst>
              </p:cNvPr>
              <p:cNvCxnSpPr>
                <a:cxnSpLocks/>
              </p:cNvCxnSpPr>
              <p:nvPr/>
            </p:nvCxnSpPr>
            <p:spPr>
              <a:xfrm>
                <a:off x="1402974" y="1896452"/>
                <a:ext cx="8487646" cy="2"/>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7" name="Arc 26">
                <a:extLst>
                  <a:ext uri="{FF2B5EF4-FFF2-40B4-BE49-F238E27FC236}">
                    <a16:creationId xmlns:a16="http://schemas.microsoft.com/office/drawing/2014/main" id="{CFBE4366-3CD9-4136-B94D-F73654F72A65}"/>
                  </a:ext>
                </a:extLst>
              </p:cNvPr>
              <p:cNvSpPr/>
              <p:nvPr/>
            </p:nvSpPr>
            <p:spPr>
              <a:xfrm>
                <a:off x="9173362" y="1896452"/>
                <a:ext cx="1354822" cy="4361729"/>
              </a:xfrm>
              <a:prstGeom prst="arc">
                <a:avLst>
                  <a:gd name="adj1" fmla="val 16200000"/>
                  <a:gd name="adj2" fmla="val 5307939"/>
                </a:avLst>
              </a:prstGeom>
              <a:ln w="1270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28" name="Straight Connector 27">
                <a:extLst>
                  <a:ext uri="{FF2B5EF4-FFF2-40B4-BE49-F238E27FC236}">
                    <a16:creationId xmlns:a16="http://schemas.microsoft.com/office/drawing/2014/main" id="{C1766C2B-88DF-44BB-AF3A-0FDD4395CE6E}"/>
                  </a:ext>
                </a:extLst>
              </p:cNvPr>
              <p:cNvCxnSpPr>
                <a:cxnSpLocks/>
              </p:cNvCxnSpPr>
              <p:nvPr/>
            </p:nvCxnSpPr>
            <p:spPr>
              <a:xfrm flipV="1">
                <a:off x="1469620" y="6263821"/>
                <a:ext cx="8446834" cy="4352"/>
              </a:xfrm>
              <a:prstGeom prst="line">
                <a:avLst/>
              </a:prstGeom>
              <a:ln w="127000">
                <a:headEnd type="stealth"/>
              </a:ln>
            </p:spPr>
            <p:style>
              <a:lnRef idx="1">
                <a:schemeClr val="accent1"/>
              </a:lnRef>
              <a:fillRef idx="0">
                <a:schemeClr val="accent1"/>
              </a:fillRef>
              <a:effectRef idx="0">
                <a:schemeClr val="accent1"/>
              </a:effectRef>
              <a:fontRef idx="minor">
                <a:schemeClr val="tx1"/>
              </a:fontRef>
            </p:style>
          </p:cxnSp>
        </p:grpSp>
        <p:sp>
          <p:nvSpPr>
            <p:cNvPr id="29" name="Oval 28">
              <a:extLst>
                <a:ext uri="{FF2B5EF4-FFF2-40B4-BE49-F238E27FC236}">
                  <a16:creationId xmlns:a16="http://schemas.microsoft.com/office/drawing/2014/main" id="{3BDA71CE-7DE7-451D-A6C3-2C7805962217}"/>
                </a:ext>
              </a:extLst>
            </p:cNvPr>
            <p:cNvSpPr/>
            <p:nvPr/>
          </p:nvSpPr>
          <p:spPr>
            <a:xfrm>
              <a:off x="995843" y="1241570"/>
              <a:ext cx="595619"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1</a:t>
              </a:r>
            </a:p>
          </p:txBody>
        </p:sp>
        <p:sp>
          <p:nvSpPr>
            <p:cNvPr id="30" name="Oval 29">
              <a:extLst>
                <a:ext uri="{FF2B5EF4-FFF2-40B4-BE49-F238E27FC236}">
                  <a16:creationId xmlns:a16="http://schemas.microsoft.com/office/drawing/2014/main" id="{E0D5929F-90B8-486D-A286-CF207805AF4B}"/>
                </a:ext>
              </a:extLst>
            </p:cNvPr>
            <p:cNvSpPr/>
            <p:nvPr/>
          </p:nvSpPr>
          <p:spPr>
            <a:xfrm>
              <a:off x="4800377" y="1241992"/>
              <a:ext cx="595619"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3</a:t>
              </a:r>
            </a:p>
          </p:txBody>
        </p:sp>
        <p:sp>
          <p:nvSpPr>
            <p:cNvPr id="31" name="Oval 30">
              <a:extLst>
                <a:ext uri="{FF2B5EF4-FFF2-40B4-BE49-F238E27FC236}">
                  <a16:creationId xmlns:a16="http://schemas.microsoft.com/office/drawing/2014/main" id="{EB6AA7DF-823F-4D5B-8501-E69C60E1F0FA}"/>
                </a:ext>
              </a:extLst>
            </p:cNvPr>
            <p:cNvSpPr/>
            <p:nvPr/>
          </p:nvSpPr>
          <p:spPr>
            <a:xfrm>
              <a:off x="6857812" y="3401778"/>
              <a:ext cx="595619"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5</a:t>
              </a:r>
            </a:p>
          </p:txBody>
        </p:sp>
        <p:sp>
          <p:nvSpPr>
            <p:cNvPr id="32" name="Oval 31">
              <a:extLst>
                <a:ext uri="{FF2B5EF4-FFF2-40B4-BE49-F238E27FC236}">
                  <a16:creationId xmlns:a16="http://schemas.microsoft.com/office/drawing/2014/main" id="{AF365DFA-FA53-413E-BE68-931B7309E8B8}"/>
                </a:ext>
              </a:extLst>
            </p:cNvPr>
            <p:cNvSpPr/>
            <p:nvPr/>
          </p:nvSpPr>
          <p:spPr>
            <a:xfrm>
              <a:off x="6836464" y="1172206"/>
              <a:ext cx="595619"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4</a:t>
              </a:r>
            </a:p>
          </p:txBody>
        </p:sp>
        <p:sp>
          <p:nvSpPr>
            <p:cNvPr id="33" name="Oval 32">
              <a:extLst>
                <a:ext uri="{FF2B5EF4-FFF2-40B4-BE49-F238E27FC236}">
                  <a16:creationId xmlns:a16="http://schemas.microsoft.com/office/drawing/2014/main" id="{9CE2A915-54BA-4510-BCA3-A1057A30C913}"/>
                </a:ext>
              </a:extLst>
            </p:cNvPr>
            <p:cNvSpPr/>
            <p:nvPr/>
          </p:nvSpPr>
          <p:spPr>
            <a:xfrm>
              <a:off x="2809210" y="1224792"/>
              <a:ext cx="595619"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2</a:t>
              </a:r>
            </a:p>
          </p:txBody>
        </p:sp>
        <p:sp>
          <p:nvSpPr>
            <p:cNvPr id="34" name="TextBox 33">
              <a:extLst>
                <a:ext uri="{FF2B5EF4-FFF2-40B4-BE49-F238E27FC236}">
                  <a16:creationId xmlns:a16="http://schemas.microsoft.com/office/drawing/2014/main" id="{854BFA59-7ACA-4430-8BC9-37FCC0D5C6C3}"/>
                </a:ext>
              </a:extLst>
            </p:cNvPr>
            <p:cNvSpPr txBox="1"/>
            <p:nvPr/>
          </p:nvSpPr>
          <p:spPr>
            <a:xfrm>
              <a:off x="443219" y="1890228"/>
              <a:ext cx="1529028" cy="1277273"/>
            </a:xfrm>
            <a:prstGeom prst="rect">
              <a:avLst/>
            </a:prstGeom>
            <a:noFill/>
          </p:spPr>
          <p:txBody>
            <a:bodyPr wrap="square" lIns="91440" tIns="45720" rIns="91440" bIns="45720" anchor="t">
              <a:spAutoFit/>
            </a:bodyPr>
            <a:lstStyle/>
            <a:p>
              <a:pPr lvl="0" algn="l">
                <a:buNone/>
              </a:pPr>
              <a:r>
                <a:rPr lang="en-GB" sz="1100" b="1"/>
                <a:t>Symptomatic or Positive Test</a:t>
              </a:r>
            </a:p>
            <a:p>
              <a:r>
                <a:rPr lang="en-GB" sz="1100" b="0"/>
                <a:t>A </a:t>
              </a:r>
              <a:r>
                <a:rPr lang="en-GB" sz="1100"/>
                <a:t>child is symptomatic or </a:t>
              </a:r>
              <a:r>
                <a:rPr lang="en-GB" sz="1100" b="0"/>
                <a:t>records</a:t>
              </a:r>
              <a:r>
                <a:rPr lang="en-GB" sz="1100"/>
                <a:t> a</a:t>
              </a:r>
              <a:r>
                <a:rPr lang="en-GB" sz="1100" b="0"/>
                <a:t> positive LFD Test</a:t>
              </a:r>
              <a:r>
                <a:rPr lang="en-GB" sz="1100"/>
                <a:t> with NHS Test &amp; Trace (T&amp;T)</a:t>
              </a:r>
              <a:endParaRPr lang="en-GB" sz="1100" b="0">
                <a:cs typeface="Arial"/>
              </a:endParaRPr>
            </a:p>
          </p:txBody>
        </p:sp>
        <p:sp>
          <p:nvSpPr>
            <p:cNvPr id="35" name="TextBox 34">
              <a:extLst>
                <a:ext uri="{FF2B5EF4-FFF2-40B4-BE49-F238E27FC236}">
                  <a16:creationId xmlns:a16="http://schemas.microsoft.com/office/drawing/2014/main" id="{46B352B3-67CD-4F8A-89CF-1D3F32AF3E21}"/>
                </a:ext>
              </a:extLst>
            </p:cNvPr>
            <p:cNvSpPr txBox="1"/>
            <p:nvPr/>
          </p:nvSpPr>
          <p:spPr>
            <a:xfrm>
              <a:off x="2571407" y="1840615"/>
              <a:ext cx="1718907" cy="938719"/>
            </a:xfrm>
            <a:prstGeom prst="rect">
              <a:avLst/>
            </a:prstGeom>
            <a:noFill/>
          </p:spPr>
          <p:txBody>
            <a:bodyPr wrap="square">
              <a:spAutoFit/>
            </a:bodyPr>
            <a:lstStyle/>
            <a:p>
              <a:pPr lvl="0">
                <a:buNone/>
              </a:pPr>
              <a:r>
                <a:rPr lang="en-GB" sz="1100" b="1"/>
                <a:t>Isolation</a:t>
              </a:r>
            </a:p>
            <a:p>
              <a:pPr lvl="0">
                <a:buNone/>
              </a:pPr>
              <a:r>
                <a:rPr lang="en-GB" sz="1100">
                  <a:solidFill>
                    <a:srgbClr val="4C5E6B"/>
                  </a:solidFill>
                </a:rPr>
                <a:t>The individual isolates immediately and orders a confirmatory PCR test as soon as possible</a:t>
              </a:r>
            </a:p>
          </p:txBody>
        </p:sp>
        <p:sp>
          <p:nvSpPr>
            <p:cNvPr id="36" name="TextBox 35">
              <a:extLst>
                <a:ext uri="{FF2B5EF4-FFF2-40B4-BE49-F238E27FC236}">
                  <a16:creationId xmlns:a16="http://schemas.microsoft.com/office/drawing/2014/main" id="{4B3F8946-E377-4922-8335-38FCCA4A027C}"/>
                </a:ext>
              </a:extLst>
            </p:cNvPr>
            <p:cNvSpPr txBox="1"/>
            <p:nvPr/>
          </p:nvSpPr>
          <p:spPr>
            <a:xfrm>
              <a:off x="4435491" y="1830286"/>
              <a:ext cx="1755516" cy="1615827"/>
            </a:xfrm>
            <a:prstGeom prst="rect">
              <a:avLst/>
            </a:prstGeom>
            <a:noFill/>
          </p:spPr>
          <p:txBody>
            <a:bodyPr wrap="square" lIns="91440" tIns="45720" rIns="91440" bIns="45720" anchor="t">
              <a:spAutoFit/>
            </a:bodyPr>
            <a:lstStyle/>
            <a:p>
              <a:pPr lvl="0">
                <a:buNone/>
              </a:pPr>
              <a:r>
                <a:rPr lang="en-GB" sz="1100" b="1"/>
                <a:t>Result notification</a:t>
              </a:r>
            </a:p>
            <a:p>
              <a:r>
                <a:rPr lang="en-GB" sz="1100" b="0"/>
                <a:t>The </a:t>
              </a:r>
              <a:r>
                <a:rPr lang="en-GB" sz="1100"/>
                <a:t>child / family is </a:t>
              </a:r>
              <a:r>
                <a:rPr lang="en-GB" sz="1100">
                  <a:solidFill>
                    <a:srgbClr val="2E3558"/>
                  </a:solidFill>
                </a:rPr>
                <a:t>contacted by NHS T&amp;T with the test result. </a:t>
              </a:r>
              <a:r>
                <a:rPr lang="en-GB" sz="1100" b="0"/>
                <a:t>If it is </a:t>
              </a:r>
              <a:r>
                <a:rPr lang="en-GB" sz="1100" b="0">
                  <a:solidFill>
                    <a:srgbClr val="2E3558"/>
                  </a:solidFill>
                </a:rPr>
                <a:t>positive</a:t>
              </a:r>
              <a:r>
                <a:rPr lang="en-GB" sz="1100" b="0"/>
                <a:t>, the individual </a:t>
              </a:r>
              <a:r>
                <a:rPr lang="en-GB" sz="1100" b="1">
                  <a:solidFill>
                    <a:srgbClr val="2E3558"/>
                  </a:solidFill>
                </a:rPr>
                <a:t>MUST</a:t>
              </a:r>
              <a:r>
                <a:rPr lang="en-GB" sz="1100" b="0"/>
                <a:t> continue to self-isolate. The </a:t>
              </a:r>
              <a:r>
                <a:rPr lang="en-GB" sz="1100"/>
                <a:t>child / family should inform their </a:t>
              </a:r>
              <a:r>
                <a:rPr lang="en-GB" sz="1100" b="0"/>
                <a:t> setting</a:t>
              </a:r>
              <a:endParaRPr lang="en-GB" sz="1100" b="0">
                <a:cs typeface="Arial"/>
              </a:endParaRPr>
            </a:p>
          </p:txBody>
        </p:sp>
        <p:sp>
          <p:nvSpPr>
            <p:cNvPr id="38" name="Oval 37">
              <a:extLst>
                <a:ext uri="{FF2B5EF4-FFF2-40B4-BE49-F238E27FC236}">
                  <a16:creationId xmlns:a16="http://schemas.microsoft.com/office/drawing/2014/main" id="{00A82DB2-4AFC-434E-9D55-2E176A0BCF58}"/>
                </a:ext>
              </a:extLst>
            </p:cNvPr>
            <p:cNvSpPr/>
            <p:nvPr/>
          </p:nvSpPr>
          <p:spPr>
            <a:xfrm>
              <a:off x="2930725" y="3407747"/>
              <a:ext cx="595619"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7</a:t>
              </a:r>
            </a:p>
          </p:txBody>
        </p:sp>
        <p:sp>
          <p:nvSpPr>
            <p:cNvPr id="39" name="TextBox 38">
              <a:extLst>
                <a:ext uri="{FF2B5EF4-FFF2-40B4-BE49-F238E27FC236}">
                  <a16:creationId xmlns:a16="http://schemas.microsoft.com/office/drawing/2014/main" id="{8DD28F61-674C-41C8-BAF3-6D862AE8658E}"/>
                </a:ext>
              </a:extLst>
            </p:cNvPr>
            <p:cNvSpPr txBox="1"/>
            <p:nvPr/>
          </p:nvSpPr>
          <p:spPr>
            <a:xfrm>
              <a:off x="6521841" y="1822029"/>
              <a:ext cx="1932448" cy="1277273"/>
            </a:xfrm>
            <a:prstGeom prst="rect">
              <a:avLst/>
            </a:prstGeom>
            <a:noFill/>
          </p:spPr>
          <p:txBody>
            <a:bodyPr wrap="square" lIns="91440" tIns="45720" rIns="91440" bIns="45720" anchor="t">
              <a:spAutoFit/>
            </a:bodyPr>
            <a:lstStyle/>
            <a:p>
              <a:pPr lvl="0">
                <a:buNone/>
              </a:pPr>
              <a:r>
                <a:rPr lang="en-GB" sz="1100" b="1"/>
                <a:t>Contact Tracing</a:t>
              </a:r>
            </a:p>
            <a:p>
              <a:r>
                <a:rPr lang="en-GB" sz="1100" b="0"/>
                <a:t>NHS </a:t>
              </a:r>
              <a:r>
                <a:rPr lang="en-GB" sz="1100"/>
                <a:t>T</a:t>
              </a:r>
              <a:r>
                <a:rPr lang="en-GB" sz="1100" b="0"/>
                <a:t>&amp;</a:t>
              </a:r>
              <a:r>
                <a:rPr lang="en-GB" sz="1100"/>
                <a:t>T</a:t>
              </a:r>
              <a:r>
                <a:rPr lang="en-GB" sz="1100" b="0"/>
                <a:t> contact tracers will then contact those who test positive – </a:t>
              </a:r>
              <a:r>
                <a:rPr lang="en-GB" sz="1100" b="0">
                  <a:solidFill>
                    <a:srgbClr val="2E3558"/>
                  </a:solidFill>
                </a:rPr>
                <a:t>or their parent or legal guardian if they are under 18 years – to identify close contacts</a:t>
              </a:r>
              <a:r>
                <a:rPr lang="en-GB" sz="1100">
                  <a:solidFill>
                    <a:srgbClr val="2E3558"/>
                  </a:solidFill>
                </a:rPr>
                <a:t> </a:t>
              </a:r>
              <a:endParaRPr lang="en-GB" sz="1100" b="0">
                <a:solidFill>
                  <a:srgbClr val="2E3558"/>
                </a:solidFill>
                <a:cs typeface="Arial"/>
              </a:endParaRPr>
            </a:p>
          </p:txBody>
        </p:sp>
        <p:sp>
          <p:nvSpPr>
            <p:cNvPr id="40" name="TextBox 39">
              <a:extLst>
                <a:ext uri="{FF2B5EF4-FFF2-40B4-BE49-F238E27FC236}">
                  <a16:creationId xmlns:a16="http://schemas.microsoft.com/office/drawing/2014/main" id="{293EAB23-AE67-47FF-9D4C-5F163E2BAC8F}"/>
                </a:ext>
              </a:extLst>
            </p:cNvPr>
            <p:cNvSpPr txBox="1"/>
            <p:nvPr/>
          </p:nvSpPr>
          <p:spPr>
            <a:xfrm>
              <a:off x="4489047" y="4056140"/>
              <a:ext cx="1619007" cy="1277273"/>
            </a:xfrm>
            <a:prstGeom prst="rect">
              <a:avLst/>
            </a:prstGeom>
            <a:noFill/>
          </p:spPr>
          <p:txBody>
            <a:bodyPr wrap="square" lIns="91440" tIns="45720" rIns="91440" bIns="45720" anchor="t">
              <a:spAutoFit/>
            </a:bodyPr>
            <a:lstStyle/>
            <a:p>
              <a:pPr lvl="0">
                <a:buNone/>
              </a:pPr>
              <a:r>
                <a:rPr lang="en-GB" sz="1100" b="1"/>
                <a:t>Contact Details</a:t>
              </a:r>
            </a:p>
            <a:p>
              <a:pPr lvl="0">
                <a:buNone/>
              </a:pPr>
              <a:r>
                <a:rPr lang="en-GB" sz="1100" b="0"/>
                <a:t>Where known, the contact details of the identified close contacts will be passed to the contact tracers</a:t>
              </a:r>
            </a:p>
          </p:txBody>
        </p:sp>
        <p:sp>
          <p:nvSpPr>
            <p:cNvPr id="43" name="TextBox 42">
              <a:extLst>
                <a:ext uri="{FF2B5EF4-FFF2-40B4-BE49-F238E27FC236}">
                  <a16:creationId xmlns:a16="http://schemas.microsoft.com/office/drawing/2014/main" id="{7D69846C-EC5F-4775-896B-57D7E7492267}"/>
                </a:ext>
              </a:extLst>
            </p:cNvPr>
            <p:cNvSpPr txBox="1"/>
            <p:nvPr/>
          </p:nvSpPr>
          <p:spPr>
            <a:xfrm>
              <a:off x="2516293" y="4077911"/>
              <a:ext cx="1767235" cy="1446550"/>
            </a:xfrm>
            <a:prstGeom prst="rect">
              <a:avLst/>
            </a:prstGeom>
            <a:noFill/>
          </p:spPr>
          <p:txBody>
            <a:bodyPr wrap="square" lIns="91440" tIns="45720" rIns="91440" bIns="45720" anchor="t">
              <a:spAutoFit/>
            </a:bodyPr>
            <a:lstStyle/>
            <a:p>
              <a:pPr lvl="0">
                <a:buNone/>
              </a:pPr>
              <a:r>
                <a:rPr lang="en-GB" sz="1100" b="1"/>
                <a:t>Advice to Contacts</a:t>
              </a:r>
            </a:p>
            <a:p>
              <a:r>
                <a:rPr lang="en-GB" sz="1100"/>
                <a:t>NHS T&amp;T will get in touch with close contacts and advise them to self-isolate in line with current guidance. From 16 Aug guidance on self-isolation will change</a:t>
              </a:r>
              <a:endParaRPr lang="en-GB" sz="1100">
                <a:cs typeface="Arial"/>
              </a:endParaRPr>
            </a:p>
          </p:txBody>
        </p:sp>
        <p:sp>
          <p:nvSpPr>
            <p:cNvPr id="50" name="Oval 49">
              <a:extLst>
                <a:ext uri="{FF2B5EF4-FFF2-40B4-BE49-F238E27FC236}">
                  <a16:creationId xmlns:a16="http://schemas.microsoft.com/office/drawing/2014/main" id="{5A350A70-0053-4EF4-B0FC-80600A7F3949}"/>
                </a:ext>
              </a:extLst>
            </p:cNvPr>
            <p:cNvSpPr/>
            <p:nvPr/>
          </p:nvSpPr>
          <p:spPr>
            <a:xfrm>
              <a:off x="1051334" y="3386221"/>
              <a:ext cx="595619"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8</a:t>
              </a:r>
            </a:p>
          </p:txBody>
        </p:sp>
      </p:grpSp>
      <p:pic>
        <p:nvPicPr>
          <p:cNvPr id="58" name="Image">
            <a:extLst>
              <a:ext uri="{FF2B5EF4-FFF2-40B4-BE49-F238E27FC236}">
                <a16:creationId xmlns:a16="http://schemas.microsoft.com/office/drawing/2014/main" id="{4837C3D0-FD66-43FC-B8A4-F53347BBF627}"/>
              </a:ext>
              <a:ext uri="{C183D7F6-B498-43B3-948B-1728B52AA6E4}">
                <adec:decorative xmlns:adec="http://schemas.microsoft.com/office/drawing/2017/decorative" xmlns="" val="0"/>
              </a:ext>
            </a:extLst>
          </p:cNvPr>
          <p:cNvPicPr>
            <a:picLocks noChangeAspect="1"/>
          </p:cNvPicPr>
          <p:nvPr/>
        </p:nvPicPr>
        <p:blipFill>
          <a:blip r:embed="rId2"/>
          <a:stretch>
            <a:fillRect/>
          </a:stretch>
        </p:blipFill>
        <p:spPr>
          <a:xfrm flipH="1">
            <a:off x="1893960" y="2333799"/>
            <a:ext cx="862475" cy="964021"/>
          </a:xfrm>
          <a:prstGeom prst="rect">
            <a:avLst/>
          </a:prstGeom>
          <a:ln w="12700">
            <a:miter lim="400000"/>
          </a:ln>
        </p:spPr>
      </p:pic>
      <p:pic>
        <p:nvPicPr>
          <p:cNvPr id="59" name="Picture 58">
            <a:extLst>
              <a:ext uri="{FF2B5EF4-FFF2-40B4-BE49-F238E27FC236}">
                <a16:creationId xmlns:a16="http://schemas.microsoft.com/office/drawing/2014/main" id="{A6AE4898-0252-465D-A7F1-97123DAD84E0}"/>
              </a:ext>
              <a:ext uri="{C183D7F6-B498-43B3-948B-1728B52AA6E4}">
                <adec:decorative xmlns:adec="http://schemas.microsoft.com/office/drawing/2017/decorative" xmlns=""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6192" y="3975860"/>
            <a:ext cx="911505" cy="672422"/>
          </a:xfrm>
          <a:prstGeom prst="rect">
            <a:avLst/>
          </a:prstGeom>
        </p:spPr>
      </p:pic>
      <p:pic>
        <p:nvPicPr>
          <p:cNvPr id="60" name="Picture 59">
            <a:extLst>
              <a:ext uri="{FF2B5EF4-FFF2-40B4-BE49-F238E27FC236}">
                <a16:creationId xmlns:a16="http://schemas.microsoft.com/office/drawing/2014/main" id="{A75781A1-E0D3-4DE4-A9F4-EB17695821C5}"/>
              </a:ext>
              <a:ext uri="{C183D7F6-B498-43B3-948B-1728B52AA6E4}">
                <adec:decorative xmlns:adec="http://schemas.microsoft.com/office/drawing/2017/decorative" xmlns="" val="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44563" y="1789466"/>
            <a:ext cx="403123" cy="518300"/>
          </a:xfrm>
          <a:prstGeom prst="rect">
            <a:avLst/>
          </a:prstGeom>
        </p:spPr>
      </p:pic>
      <p:sp>
        <p:nvSpPr>
          <p:cNvPr id="61" name="Rectangle: Rounded Corners 60">
            <a:extLst>
              <a:ext uri="{FF2B5EF4-FFF2-40B4-BE49-F238E27FC236}">
                <a16:creationId xmlns:a16="http://schemas.microsoft.com/office/drawing/2014/main" id="{BE3A6C5B-C284-4A6A-8EA5-15E97DF2441C}"/>
              </a:ext>
            </a:extLst>
          </p:cNvPr>
          <p:cNvSpPr/>
          <p:nvPr/>
        </p:nvSpPr>
        <p:spPr>
          <a:xfrm>
            <a:off x="6915087" y="386743"/>
            <a:ext cx="2142158" cy="827099"/>
          </a:xfrm>
          <a:prstGeom prst="roundRect">
            <a:avLst/>
          </a:prstGeom>
          <a:solidFill>
            <a:srgbClr val="FFD3C9"/>
          </a:solid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1" vertOverflow="overflow" horzOverflow="overflow" vert="horz" wrap="square" lIns="27270" tIns="27270" rIns="27270" bIns="27270" numCol="1" spcCol="38100" rtlCol="0" anchor="ctr">
            <a:spAutoFit/>
          </a:bodyPr>
          <a:lstStyle/>
          <a:p>
            <a:pPr defTabSz="685811"/>
            <a:r>
              <a:rPr lang="en-GB" sz="900" b="1">
                <a:solidFill>
                  <a:srgbClr val="000000"/>
                </a:solidFill>
                <a:latin typeface="Arial" panose="020B0604020202020204" pitchFamily="34" charset="0"/>
                <a:cs typeface="Arial" panose="020B0604020202020204" pitchFamily="34" charset="0"/>
              </a:rPr>
              <a:t>IMPORTANT</a:t>
            </a:r>
            <a:r>
              <a:rPr lang="en-GB" sz="900">
                <a:solidFill>
                  <a:srgbClr val="000000"/>
                </a:solidFill>
                <a:latin typeface="Arial" panose="020B0604020202020204" pitchFamily="34" charset="0"/>
                <a:cs typeface="Arial" panose="020B0604020202020204" pitchFamily="34" charset="0"/>
              </a:rPr>
              <a:t>: If, at any point, a student, pupil or staff member begins displaying symptoms they must </a:t>
            </a:r>
            <a:r>
              <a:rPr lang="en-GB" sz="900">
                <a:solidFill>
                  <a:srgbClr val="000000"/>
                </a:solidFill>
                <a:latin typeface="Arial" panose="020B0604020202020204" pitchFamily="34" charset="0"/>
                <a:cs typeface="Arial" panose="020B0604020202020204" pitchFamily="34" charset="0"/>
                <a:hlinkClick r:id="rId5"/>
              </a:rPr>
              <a:t>follow government guidelines</a:t>
            </a:r>
            <a:r>
              <a:rPr lang="en-GB" sz="900">
                <a:solidFill>
                  <a:srgbClr val="000000"/>
                </a:solidFill>
                <a:latin typeface="Arial" panose="020B0604020202020204" pitchFamily="34" charset="0"/>
                <a:cs typeface="Arial" panose="020B0604020202020204" pitchFamily="34" charset="0"/>
              </a:rPr>
              <a:t>, </a:t>
            </a:r>
            <a:r>
              <a:rPr lang="en-GB" sz="900">
                <a:solidFill>
                  <a:srgbClr val="000000"/>
                </a:solidFill>
                <a:latin typeface="Arial" panose="020B0604020202020204" pitchFamily="34" charset="0"/>
                <a:cs typeface="Arial" panose="020B0604020202020204" pitchFamily="34" charset="0"/>
                <a:hlinkClick r:id="rId6"/>
              </a:rPr>
              <a:t>order a PCR test</a:t>
            </a:r>
            <a:r>
              <a:rPr lang="en-GB" sz="900">
                <a:solidFill>
                  <a:srgbClr val="000000"/>
                </a:solidFill>
                <a:latin typeface="Arial" panose="020B0604020202020204" pitchFamily="34" charset="0"/>
                <a:cs typeface="Arial" panose="020B0604020202020204" pitchFamily="34" charset="0"/>
              </a:rPr>
              <a:t> and self-isolate.</a:t>
            </a:r>
            <a:endParaRPr lang="en-GB" sz="900">
              <a:solidFill>
                <a:srgbClr val="000000"/>
              </a:solidFill>
              <a:latin typeface="Arial" panose="020B0604020202020204" pitchFamily="34" charset="0"/>
              <a:ea typeface="Arial"/>
              <a:cs typeface="Arial" panose="020B0604020202020204" pitchFamily="34" charset="0"/>
              <a:sym typeface="Arial"/>
            </a:endParaRPr>
          </a:p>
        </p:txBody>
      </p:sp>
      <p:grpSp>
        <p:nvGrpSpPr>
          <p:cNvPr id="62" name="Group 61">
            <a:extLst>
              <a:ext uri="{FF2B5EF4-FFF2-40B4-BE49-F238E27FC236}">
                <a16:creationId xmlns:a16="http://schemas.microsoft.com/office/drawing/2014/main" id="{7082943A-A71E-4C31-A9FB-4BC489F401E3}"/>
              </a:ext>
            </a:extLst>
          </p:cNvPr>
          <p:cNvGrpSpPr/>
          <p:nvPr/>
        </p:nvGrpSpPr>
        <p:grpSpPr>
          <a:xfrm>
            <a:off x="138542" y="5630895"/>
            <a:ext cx="2363893" cy="1092181"/>
            <a:chOff x="43018" y="5697000"/>
            <a:chExt cx="2363893" cy="1092181"/>
          </a:xfrm>
        </p:grpSpPr>
        <p:grpSp>
          <p:nvGrpSpPr>
            <p:cNvPr id="63" name="Group 62">
              <a:extLst>
                <a:ext uri="{FF2B5EF4-FFF2-40B4-BE49-F238E27FC236}">
                  <a16:creationId xmlns:a16="http://schemas.microsoft.com/office/drawing/2014/main" id="{B73D91F8-B890-40E1-8C62-0A0F14B5AB78}"/>
                </a:ext>
              </a:extLst>
            </p:cNvPr>
            <p:cNvGrpSpPr/>
            <p:nvPr/>
          </p:nvGrpSpPr>
          <p:grpSpPr>
            <a:xfrm>
              <a:off x="43018" y="5697000"/>
              <a:ext cx="2363893" cy="1092181"/>
              <a:chOff x="560435" y="4957876"/>
              <a:chExt cx="2363893" cy="1092181"/>
            </a:xfrm>
          </p:grpSpPr>
          <p:sp>
            <p:nvSpPr>
              <p:cNvPr id="67" name="Rounded Rectangle" descr="warning notes">
                <a:extLst>
                  <a:ext uri="{FF2B5EF4-FFF2-40B4-BE49-F238E27FC236}">
                    <a16:creationId xmlns:a16="http://schemas.microsoft.com/office/drawing/2014/main" id="{F04D3D24-AE6B-455C-99D1-1CB8E007D489}"/>
                  </a:ext>
                  <a:ext uri="{C183D7F6-B498-43B3-948B-1728B52AA6E4}">
                    <adec:decorative xmlns:adec="http://schemas.microsoft.com/office/drawing/2017/decorative" xmlns="" val="0"/>
                  </a:ext>
                </a:extLst>
              </p:cNvPr>
              <p:cNvSpPr/>
              <p:nvPr/>
            </p:nvSpPr>
            <p:spPr>
              <a:xfrm>
                <a:off x="560435" y="4971281"/>
                <a:ext cx="2363893" cy="1078776"/>
              </a:xfrm>
              <a:prstGeom prst="roundRect">
                <a:avLst>
                  <a:gd name="adj" fmla="val 47568"/>
                </a:avLst>
              </a:prstGeom>
              <a:solidFill>
                <a:srgbClr val="81DBF6"/>
              </a:solidFill>
              <a:ln w="3175">
                <a:solidFill>
                  <a:schemeClr val="accent4"/>
                </a:solidFill>
              </a:ln>
            </p:spPr>
            <p:txBody>
              <a:bodyPr lIns="27270" rIns="27270" anchor="ctr"/>
              <a:lstStyle/>
              <a:p>
                <a:pPr defTabSz="685811">
                  <a:defRPr sz="2200">
                    <a:solidFill>
                      <a:srgbClr val="425563"/>
                    </a:solidFill>
                    <a:latin typeface="Arial"/>
                    <a:ea typeface="Arial"/>
                    <a:cs typeface="Arial"/>
                    <a:sym typeface="Arial"/>
                  </a:defRPr>
                </a:pPr>
                <a:endParaRPr sz="1313">
                  <a:solidFill>
                    <a:srgbClr val="425563"/>
                  </a:solidFill>
                  <a:latin typeface="Arial" panose="020B0604020202020204" pitchFamily="34" charset="0"/>
                  <a:cs typeface="Arial"/>
                  <a:sym typeface="Arial"/>
                </a:endParaRPr>
              </a:p>
            </p:txBody>
          </p:sp>
          <p:sp>
            <p:nvSpPr>
              <p:cNvPr id="68" name="TextBox 11">
                <a:extLst>
                  <a:ext uri="{FF2B5EF4-FFF2-40B4-BE49-F238E27FC236}">
                    <a16:creationId xmlns:a16="http://schemas.microsoft.com/office/drawing/2014/main" id="{C0212ADF-C8C3-4B32-80E8-F411C144B83E}"/>
                  </a:ext>
                </a:extLst>
              </p:cNvPr>
              <p:cNvSpPr txBox="1"/>
              <p:nvPr/>
            </p:nvSpPr>
            <p:spPr>
              <a:xfrm>
                <a:off x="1047839" y="4957876"/>
                <a:ext cx="1835800" cy="10837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7270" rIns="27270" anchor="ctr">
                <a:spAutoFit/>
              </a:bodyPr>
              <a:lstStyle/>
              <a:p>
                <a:pPr defTabSz="685811"/>
                <a:r>
                  <a:rPr lang="en-GB" sz="716" b="1">
                    <a:latin typeface="Arial" panose="020B0604020202020204" pitchFamily="34" charset="0"/>
                    <a:cs typeface="Arial" panose="020B0604020202020204" pitchFamily="34" charset="0"/>
                    <a:sym typeface="Arial"/>
                  </a:rPr>
                  <a:t>Signpost to other advice: </a:t>
                </a:r>
              </a:p>
              <a:p>
                <a:pPr marL="102266" indent="-102266" defTabSz="685811">
                  <a:buFont typeface="Arial" panose="020B0604020202020204" pitchFamily="34" charset="0"/>
                  <a:buChar char="•"/>
                </a:pPr>
                <a:r>
                  <a:rPr lang="en-GB" sz="716">
                    <a:latin typeface="Arial" panose="020B0604020202020204" pitchFamily="34" charset="0"/>
                    <a:cs typeface="Arial" panose="020B0604020202020204" pitchFamily="34" charset="0"/>
                    <a:sym typeface="Arial"/>
                  </a:rPr>
                  <a:t>Support if you’re off work while self-isolating: </a:t>
                </a:r>
                <a:r>
                  <a:rPr lang="en-GB" sz="716">
                    <a:latin typeface="Arial" panose="020B0604020202020204" pitchFamily="34" charset="0"/>
                    <a:cs typeface="Arial" panose="020B0604020202020204" pitchFamily="34" charset="0"/>
                    <a:sym typeface="Arial"/>
                    <a:hlinkClick r:id="rId7"/>
                  </a:rPr>
                  <a:t>https://bit.ly/isolatesupport</a:t>
                </a:r>
                <a:endParaRPr lang="en-GB" sz="716">
                  <a:latin typeface="Arial" panose="020B0604020202020204" pitchFamily="34" charset="0"/>
                  <a:cs typeface="Arial" panose="020B0604020202020204" pitchFamily="34" charset="0"/>
                  <a:sym typeface="Arial"/>
                </a:endParaRPr>
              </a:p>
              <a:p>
                <a:pPr marL="102266" indent="-102266" defTabSz="685811">
                  <a:buFont typeface="Arial" panose="020B0604020202020204" pitchFamily="34" charset="0"/>
                  <a:buChar char="•"/>
                </a:pPr>
                <a:r>
                  <a:rPr lang="en-GB" sz="716">
                    <a:latin typeface="Arial" panose="020B0604020202020204" pitchFamily="34" charset="0"/>
                    <a:cs typeface="Arial" panose="020B0604020202020204" pitchFamily="34" charset="0"/>
                  </a:rPr>
                  <a:t>If you’re worried about your health, visit </a:t>
                </a:r>
                <a:r>
                  <a:rPr lang="en-GB" sz="716">
                    <a:solidFill>
                      <a:srgbClr val="005EB8"/>
                    </a:solidFill>
                    <a:latin typeface="Arial" panose="020B0604020202020204" pitchFamily="34" charset="0"/>
                    <a:cs typeface="Arial" panose="020B0604020202020204" pitchFamily="34" charset="0"/>
                    <a:hlinkClick r:id="rId8"/>
                  </a:rPr>
                  <a:t>https://www.nhs.uk/ </a:t>
                </a:r>
                <a:r>
                  <a:rPr lang="en-GB" sz="716">
                    <a:latin typeface="Arial" panose="020B0604020202020204" pitchFamily="34" charset="0"/>
                    <a:cs typeface="Arial" panose="020B0604020202020204" pitchFamily="34" charset="0"/>
                  </a:rPr>
                  <a:t>or call 111.</a:t>
                </a:r>
              </a:p>
              <a:p>
                <a:pPr marL="102266" indent="-102266" defTabSz="685811">
                  <a:buFont typeface="Arial" panose="020B0604020202020204" pitchFamily="34" charset="0"/>
                  <a:buChar char="•"/>
                </a:pPr>
                <a:r>
                  <a:rPr lang="en-GB" sz="716">
                    <a:latin typeface="Arial" panose="020B0604020202020204" pitchFamily="34" charset="0"/>
                    <a:cs typeface="Arial" panose="020B0604020202020204" pitchFamily="34" charset="0"/>
                  </a:rPr>
                  <a:t>Remote learning advice: </a:t>
                </a:r>
                <a:r>
                  <a:rPr lang="en-GB" sz="716">
                    <a:latin typeface="Arial" panose="020B0604020202020204" pitchFamily="34" charset="0"/>
                    <a:cs typeface="Arial" panose="020B0604020202020204" pitchFamily="34" charset="0"/>
                    <a:hlinkClick r:id="rId9"/>
                  </a:rPr>
                  <a:t>https://bit.ly/covidhomelearning</a:t>
                </a:r>
                <a:r>
                  <a:rPr lang="en-GB" sz="716">
                    <a:latin typeface="Arial" panose="020B0604020202020204" pitchFamily="34" charset="0"/>
                    <a:cs typeface="Arial" panose="020B0604020202020204" pitchFamily="34" charset="0"/>
                  </a:rPr>
                  <a:t> </a:t>
                </a:r>
              </a:p>
              <a:p>
                <a:pPr marL="102266" indent="-102266" defTabSz="685811">
                  <a:buFont typeface="Arial" panose="020B0604020202020204" pitchFamily="34" charset="0"/>
                  <a:buChar char="•"/>
                </a:pPr>
                <a:r>
                  <a:rPr lang="en-GB" sz="716" u="sng">
                    <a:uFill>
                      <a:solidFill>
                        <a:srgbClr val="41B6E6"/>
                      </a:solidFill>
                    </a:uFill>
                    <a:latin typeface="Arial" panose="020B0604020202020204" pitchFamily="34" charset="0"/>
                    <a:cs typeface="Arial" panose="020B0604020202020204" pitchFamily="34" charset="0"/>
                    <a:sym typeface="Arial"/>
                  </a:rPr>
                  <a:t>Printable </a:t>
                </a:r>
                <a:r>
                  <a:rPr lang="en-GB" sz="716" u="sng">
                    <a:uFill>
                      <a:solidFill>
                        <a:srgbClr val="41B6E6"/>
                      </a:solidFill>
                    </a:uFill>
                    <a:latin typeface="Arial" panose="020B0604020202020204" pitchFamily="34" charset="0"/>
                    <a:cs typeface="Arial" panose="020B0604020202020204" pitchFamily="34" charset="0"/>
                    <a:sym typeface="Arial"/>
                    <a:hlinkClick r:id="rId10"/>
                  </a:rPr>
                  <a:t>action list </a:t>
                </a:r>
                <a:r>
                  <a:rPr lang="en-GB" sz="716" u="sng">
                    <a:uFill>
                      <a:solidFill>
                        <a:srgbClr val="41B6E6"/>
                      </a:solidFill>
                    </a:uFill>
                    <a:latin typeface="Arial" panose="020B0604020202020204" pitchFamily="34" charset="0"/>
                    <a:cs typeface="Arial" panose="020B0604020202020204" pitchFamily="34" charset="0"/>
                    <a:sym typeface="Arial"/>
                  </a:rPr>
                  <a:t>for schools/colleges for children with symptoms</a:t>
                </a:r>
                <a:endParaRPr lang="en-GB" sz="716" u="sng">
                  <a:latin typeface="Arial" panose="020B0604020202020204" pitchFamily="34" charset="0"/>
                  <a:cs typeface="Arial" panose="020B0604020202020204" pitchFamily="34" charset="0"/>
                </a:endParaRPr>
              </a:p>
            </p:txBody>
          </p:sp>
        </p:grpSp>
        <p:grpSp>
          <p:nvGrpSpPr>
            <p:cNvPr id="64" name="Group">
              <a:extLst>
                <a:ext uri="{FF2B5EF4-FFF2-40B4-BE49-F238E27FC236}">
                  <a16:creationId xmlns:a16="http://schemas.microsoft.com/office/drawing/2014/main" id="{11C2CF99-AF3C-4E40-A8B3-38B869140AED}"/>
                </a:ext>
                <a:ext uri="{C183D7F6-B498-43B3-948B-1728B52AA6E4}">
                  <adec:decorative xmlns:adec="http://schemas.microsoft.com/office/drawing/2017/decorative" xmlns="" val="1"/>
                </a:ext>
              </a:extLst>
            </p:cNvPr>
            <p:cNvGrpSpPr/>
            <p:nvPr/>
          </p:nvGrpSpPr>
          <p:grpSpPr>
            <a:xfrm>
              <a:off x="91823" y="5982663"/>
              <a:ext cx="438599" cy="512432"/>
              <a:chOff x="0" y="0"/>
              <a:chExt cx="735327" cy="859113"/>
            </a:xfrm>
          </p:grpSpPr>
          <p:sp>
            <p:nvSpPr>
              <p:cNvPr id="65" name="Oval 6">
                <a:extLst>
                  <a:ext uri="{FF2B5EF4-FFF2-40B4-BE49-F238E27FC236}">
                    <a16:creationId xmlns:a16="http://schemas.microsoft.com/office/drawing/2014/main" id="{32E5E7FE-0966-4021-B46F-5858DBBFA52C}"/>
                  </a:ext>
                </a:extLst>
              </p:cNvPr>
              <p:cNvSpPr/>
              <p:nvPr/>
            </p:nvSpPr>
            <p:spPr>
              <a:xfrm>
                <a:off x="0" y="61893"/>
                <a:ext cx="735327" cy="735328"/>
              </a:xfrm>
              <a:prstGeom prst="ellipse">
                <a:avLst/>
              </a:prstGeom>
              <a:solidFill>
                <a:srgbClr val="FFB81C"/>
              </a:solidFill>
              <a:ln w="12700" cap="flat">
                <a:noFill/>
                <a:miter lim="400000"/>
              </a:ln>
              <a:effectLst/>
            </p:spPr>
            <p:txBody>
              <a:bodyPr wrap="square" lIns="27270" tIns="27270" rIns="27270" bIns="27270" numCol="1" anchor="ctr">
                <a:noAutofit/>
              </a:bodyPr>
              <a:lstStyle/>
              <a:p>
                <a:pPr algn="ctr" defTabSz="685811">
                  <a:defRPr sz="1400">
                    <a:solidFill>
                      <a:srgbClr val="8F8F8F">
                        <a:lumOff val="44000"/>
                      </a:srgbClr>
                    </a:solidFill>
                    <a:latin typeface="Arial"/>
                    <a:ea typeface="Arial"/>
                    <a:cs typeface="Arial"/>
                    <a:sym typeface="Arial"/>
                  </a:defRPr>
                </a:pPr>
                <a:endParaRPr sz="835">
                  <a:solidFill>
                    <a:srgbClr val="8F8F8F">
                      <a:lumOff val="44000"/>
                    </a:srgbClr>
                  </a:solidFill>
                  <a:latin typeface="Arial" panose="020B0604020202020204" pitchFamily="34" charset="0"/>
                  <a:cs typeface="Arial"/>
                  <a:sym typeface="Arial"/>
                </a:endParaRPr>
              </a:p>
            </p:txBody>
          </p:sp>
          <p:sp>
            <p:nvSpPr>
              <p:cNvPr id="66" name="TextBox 9">
                <a:extLst>
                  <a:ext uri="{FF2B5EF4-FFF2-40B4-BE49-F238E27FC236}">
                    <a16:creationId xmlns:a16="http://schemas.microsoft.com/office/drawing/2014/main" id="{018BD9FB-4D1D-438B-91C4-6B6592FF8324}"/>
                  </a:ext>
                </a:extLst>
              </p:cNvPr>
              <p:cNvSpPr txBox="1"/>
              <p:nvPr/>
            </p:nvSpPr>
            <p:spPr>
              <a:xfrm>
                <a:off x="93176" y="0"/>
                <a:ext cx="564666" cy="85911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7270" tIns="27270" rIns="27270" bIns="27270" numCol="1" anchor="ctr">
                <a:noAutofit/>
              </a:bodyPr>
              <a:lstStyle>
                <a:lvl1pPr algn="ctr" defTabSz="1149773">
                  <a:lnSpc>
                    <a:spcPct val="100000"/>
                  </a:lnSpc>
                  <a:defRPr sz="5400" b="1">
                    <a:solidFill>
                      <a:schemeClr val="accent3">
                        <a:lumOff val="44000"/>
                      </a:schemeClr>
                    </a:solidFill>
                    <a:latin typeface="Arial"/>
                    <a:ea typeface="Arial"/>
                    <a:cs typeface="Arial"/>
                    <a:sym typeface="Arial"/>
                  </a:defRPr>
                </a:lvl1pPr>
              </a:lstStyle>
              <a:p>
                <a:pPr defTabSz="685811"/>
                <a:r>
                  <a:rPr sz="3221" b="0">
                    <a:solidFill>
                      <a:srgbClr val="8F8F8F">
                        <a:lumOff val="44000"/>
                      </a:srgbClr>
                    </a:solidFill>
                    <a:latin typeface="Arial" panose="020B0604020202020204" pitchFamily="34" charset="0"/>
                  </a:rPr>
                  <a:t>!</a:t>
                </a:r>
              </a:p>
            </p:txBody>
          </p:sp>
        </p:grpSp>
      </p:grpSp>
      <p:sp>
        <p:nvSpPr>
          <p:cNvPr id="71" name="TextBox 70">
            <a:extLst>
              <a:ext uri="{FF2B5EF4-FFF2-40B4-BE49-F238E27FC236}">
                <a16:creationId xmlns:a16="http://schemas.microsoft.com/office/drawing/2014/main" id="{6E310FC4-ADC9-4D92-94F8-3057874335C9}"/>
              </a:ext>
            </a:extLst>
          </p:cNvPr>
          <p:cNvSpPr txBox="1"/>
          <p:nvPr/>
        </p:nvSpPr>
        <p:spPr>
          <a:xfrm>
            <a:off x="6709004" y="4230099"/>
            <a:ext cx="1619007" cy="1107996"/>
          </a:xfrm>
          <a:prstGeom prst="rect">
            <a:avLst/>
          </a:prstGeom>
          <a:noFill/>
        </p:spPr>
        <p:txBody>
          <a:bodyPr wrap="square" lIns="91440" tIns="45720" rIns="91440" bIns="45720" anchor="t">
            <a:spAutoFit/>
          </a:bodyPr>
          <a:lstStyle/>
          <a:p>
            <a:pPr lvl="0">
              <a:buNone/>
            </a:pPr>
            <a:r>
              <a:rPr lang="en-GB" sz="1100" b="1"/>
              <a:t>Questions</a:t>
            </a:r>
          </a:p>
          <a:p>
            <a:pPr lvl="0">
              <a:buNone/>
            </a:pPr>
            <a:r>
              <a:rPr lang="en-GB" sz="1100" b="0"/>
              <a:t>NHS </a:t>
            </a:r>
            <a:r>
              <a:rPr lang="en-GB" sz="1100"/>
              <a:t>T</a:t>
            </a:r>
            <a:r>
              <a:rPr lang="en-GB" sz="1100" b="0"/>
              <a:t>&amp;</a:t>
            </a:r>
            <a:r>
              <a:rPr lang="en-GB" sz="1100"/>
              <a:t>T</a:t>
            </a:r>
            <a:r>
              <a:rPr lang="en-GB" sz="1100" b="0"/>
              <a:t> will ask a series of questions to help the individual identify any close contacts</a:t>
            </a:r>
            <a:endParaRPr lang="en-GB" sz="1100" b="0">
              <a:cs typeface="Arial"/>
            </a:endParaRPr>
          </a:p>
        </p:txBody>
      </p:sp>
      <p:sp>
        <p:nvSpPr>
          <p:cNvPr id="72" name="Oval 71">
            <a:extLst>
              <a:ext uri="{FF2B5EF4-FFF2-40B4-BE49-F238E27FC236}">
                <a16:creationId xmlns:a16="http://schemas.microsoft.com/office/drawing/2014/main" id="{D942A77E-CB13-43B5-A861-F304369612BC}"/>
              </a:ext>
            </a:extLst>
          </p:cNvPr>
          <p:cNvSpPr/>
          <p:nvPr/>
        </p:nvSpPr>
        <p:spPr>
          <a:xfrm>
            <a:off x="4892547" y="3595643"/>
            <a:ext cx="595619"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6</a:t>
            </a:r>
          </a:p>
        </p:txBody>
      </p:sp>
      <p:sp>
        <p:nvSpPr>
          <p:cNvPr id="41" name="TextBox 40">
            <a:extLst>
              <a:ext uri="{FF2B5EF4-FFF2-40B4-BE49-F238E27FC236}">
                <a16:creationId xmlns:a16="http://schemas.microsoft.com/office/drawing/2014/main" id="{63CDE04F-F3E7-441B-BD4F-0FCE2548ACB0}"/>
              </a:ext>
            </a:extLst>
          </p:cNvPr>
          <p:cNvSpPr txBox="1"/>
          <p:nvPr/>
        </p:nvSpPr>
        <p:spPr>
          <a:xfrm>
            <a:off x="238631" y="760438"/>
            <a:ext cx="4882009" cy="276999"/>
          </a:xfrm>
          <a:prstGeom prst="rect">
            <a:avLst/>
          </a:prstGeom>
          <a:noFill/>
        </p:spPr>
        <p:txBody>
          <a:bodyPr wrap="square">
            <a:spAutoFit/>
          </a:bodyPr>
          <a:lstStyle/>
          <a:p>
            <a:pPr lvl="0" algn="l">
              <a:buNone/>
            </a:pPr>
            <a:r>
              <a:rPr lang="en-GB" sz="1200">
                <a:latin typeface="Arial" panose="020B0604020202020204" pitchFamily="34" charset="0"/>
                <a:cs typeface="Arial" panose="020B0604020202020204" pitchFamily="34" charset="0"/>
              </a:rPr>
              <a:t>For children and young people in education and childcare settings</a:t>
            </a:r>
          </a:p>
        </p:txBody>
      </p:sp>
      <p:sp>
        <p:nvSpPr>
          <p:cNvPr id="42" name="TextBox 41">
            <a:extLst>
              <a:ext uri="{FF2B5EF4-FFF2-40B4-BE49-F238E27FC236}">
                <a16:creationId xmlns:a16="http://schemas.microsoft.com/office/drawing/2014/main" id="{53BDEC28-D04C-40CB-83DB-1DB69C75335E}"/>
              </a:ext>
            </a:extLst>
          </p:cNvPr>
          <p:cNvSpPr txBox="1"/>
          <p:nvPr/>
        </p:nvSpPr>
        <p:spPr>
          <a:xfrm>
            <a:off x="694511" y="4235329"/>
            <a:ext cx="1767235" cy="1107996"/>
          </a:xfrm>
          <a:prstGeom prst="rect">
            <a:avLst/>
          </a:prstGeom>
          <a:noFill/>
        </p:spPr>
        <p:txBody>
          <a:bodyPr wrap="square" lIns="91440" tIns="45720" rIns="91440" bIns="45720" anchor="t">
            <a:spAutoFit/>
          </a:bodyPr>
          <a:lstStyle/>
          <a:p>
            <a:pPr lvl="0">
              <a:buNone/>
            </a:pPr>
            <a:r>
              <a:rPr lang="en-GB" sz="1100" b="1"/>
              <a:t>Local Outbreak </a:t>
            </a:r>
          </a:p>
          <a:p>
            <a:r>
              <a:rPr lang="en-GB" sz="1100"/>
              <a:t>Education and childcare settings may be contacted by their Local Health Protection team if there is an outbreak</a:t>
            </a:r>
            <a:endParaRPr lang="en-GB" sz="1100">
              <a:cs typeface="Arial"/>
            </a:endParaRPr>
          </a:p>
        </p:txBody>
      </p:sp>
    </p:spTree>
    <p:extLst>
      <p:ext uri="{BB962C8B-B14F-4D97-AF65-F5344CB8AC3E}">
        <p14:creationId xmlns:p14="http://schemas.microsoft.com/office/powerpoint/2010/main" val="385707018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9C7C88-C016-3444-B1FA-800A61658209}"/>
              </a:ext>
            </a:extLst>
          </p:cNvPr>
          <p:cNvSpPr>
            <a:spLocks noGrp="1"/>
          </p:cNvSpPr>
          <p:nvPr>
            <p:ph type="title" idx="4294967295"/>
          </p:nvPr>
        </p:nvSpPr>
        <p:spPr>
          <a:xfrm>
            <a:off x="686608" y="465821"/>
            <a:ext cx="5546035" cy="249943"/>
          </a:xfrm>
          <a:prstGeom prst="rect">
            <a:avLst/>
          </a:prstGeom>
          <a:noFill/>
          <a:ln w="12700">
            <a:noFill/>
            <a:prstDash/>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rot="0" spcFirstLastPara="0" vertOverflow="overflow" horzOverflow="overflow" vert="horz" wrap="square" lIns="0" tIns="0" rIns="0" bIns="0" numCol="1" spcCol="288000" rtlCol="0" fromWordArt="0" anchor="t" anchorCtr="0" forceAA="0" compatLnSpc="1">
            <a:prstTxWarp prst="textNoShape">
              <a:avLst/>
            </a:prstTxWarp>
            <a:noAutofit/>
          </a:bodyPr>
          <a:lstStyle/>
          <a:p>
            <a:pPr defTabSz="913046" fontAlgn="t">
              <a:lnSpc>
                <a:spcPct val="100000"/>
              </a:lnSpc>
              <a:spcBef>
                <a:spcPts val="0"/>
              </a:spcBef>
              <a:spcAft>
                <a:spcPts val="358"/>
              </a:spcAft>
              <a:defRPr/>
            </a:pPr>
            <a:r>
              <a:rPr lang="en-GB" sz="1909" kern="0" spc="-44">
                <a:solidFill>
                  <a:srgbClr val="000000"/>
                </a:solidFill>
                <a:latin typeface="Arial" panose="020B0604020202020204" pitchFamily="34" charset="0"/>
                <a:ea typeface="+mn-ea"/>
                <a:cs typeface="Arial" panose="020B0604020202020204" pitchFamily="34" charset="0"/>
                <a:sym typeface="Frutiger 65 Bold"/>
              </a:rPr>
              <a:t>Key Questions</a:t>
            </a:r>
            <a:endParaRPr lang="en-US" sz="1909" kern="0" spc="-44">
              <a:solidFill>
                <a:srgbClr val="000000"/>
              </a:solidFill>
              <a:latin typeface="Arial" panose="020B0604020202020204" pitchFamily="34" charset="0"/>
              <a:ea typeface="+mn-ea"/>
              <a:cs typeface="Arial" panose="020B0604020202020204" pitchFamily="34" charset="0"/>
              <a:sym typeface="Frutiger 65 Bold"/>
            </a:endParaRPr>
          </a:p>
        </p:txBody>
      </p:sp>
      <p:sp>
        <p:nvSpPr>
          <p:cNvPr id="24" name="Text Placeholder 23">
            <a:extLst>
              <a:ext uri="{FF2B5EF4-FFF2-40B4-BE49-F238E27FC236}">
                <a16:creationId xmlns:a16="http://schemas.microsoft.com/office/drawing/2014/main" id="{F9EF8949-48D3-854C-BCB4-7FA7FE12E0EB}"/>
              </a:ext>
            </a:extLst>
          </p:cNvPr>
          <p:cNvSpPr>
            <a:spLocks noGrp="1"/>
          </p:cNvSpPr>
          <p:nvPr>
            <p:ph type="body" sz="quarter" idx="10"/>
          </p:nvPr>
        </p:nvSpPr>
        <p:spPr>
          <a:xfrm>
            <a:off x="853993" y="851208"/>
            <a:ext cx="8130981" cy="1007248"/>
          </a:xfrm>
        </p:spPr>
        <p:txBody>
          <a:bodyPr vert="horz" lIns="0" tIns="0" rIns="0" bIns="0" numCol="1" spcCol="279306" rtlCol="0" anchor="t">
            <a:noAutofit/>
          </a:bodyPr>
          <a:lstStyle/>
          <a:p>
            <a:pPr marL="171450" indent="-171450">
              <a:lnSpc>
                <a:spcPct val="120000"/>
              </a:lnSpc>
            </a:pPr>
            <a:r>
              <a:rPr lang="en-US" sz="1200" b="1">
                <a:solidFill>
                  <a:srgbClr val="2E3558"/>
                </a:solidFill>
                <a:latin typeface="Arial"/>
                <a:cs typeface="Arial"/>
              </a:rPr>
              <a:t>Why are Test and Trace taking over contact tracing from education and childcare settings?</a:t>
            </a:r>
          </a:p>
          <a:p>
            <a:pPr marL="171450" indent="-171450">
              <a:lnSpc>
                <a:spcPct val="120000"/>
              </a:lnSpc>
            </a:pPr>
            <a:r>
              <a:rPr lang="en-US" sz="1200">
                <a:solidFill>
                  <a:srgbClr val="2E3558"/>
                </a:solidFill>
                <a:latin typeface="Arial"/>
                <a:cs typeface="Arial"/>
              </a:rPr>
              <a:t>Education and childcare settings have done a brilliant job in identifying contacts over the course of the pandemic, but this resource intensive. NHS Test &amp; Trace already manage the contact tracing process for the rest of society and have developed expertise in supporting people to identify close contacts. </a:t>
            </a:r>
          </a:p>
        </p:txBody>
      </p:sp>
      <p:sp>
        <p:nvSpPr>
          <p:cNvPr id="6" name="Oval 5">
            <a:extLst>
              <a:ext uri="{FF2B5EF4-FFF2-40B4-BE49-F238E27FC236}">
                <a16:creationId xmlns:a16="http://schemas.microsoft.com/office/drawing/2014/main" id="{CB6890B5-8DBC-42E1-A954-2498B48BA416}"/>
              </a:ext>
            </a:extLst>
          </p:cNvPr>
          <p:cNvSpPr/>
          <p:nvPr/>
        </p:nvSpPr>
        <p:spPr>
          <a:xfrm>
            <a:off x="174115" y="851208"/>
            <a:ext cx="614860"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1</a:t>
            </a:r>
          </a:p>
        </p:txBody>
      </p:sp>
      <p:sp>
        <p:nvSpPr>
          <p:cNvPr id="7" name="Oval 6">
            <a:extLst>
              <a:ext uri="{FF2B5EF4-FFF2-40B4-BE49-F238E27FC236}">
                <a16:creationId xmlns:a16="http://schemas.microsoft.com/office/drawing/2014/main" id="{610A90FD-C76D-464C-AC4C-18F24CFDEE5D}"/>
              </a:ext>
            </a:extLst>
          </p:cNvPr>
          <p:cNvSpPr/>
          <p:nvPr/>
        </p:nvSpPr>
        <p:spPr>
          <a:xfrm>
            <a:off x="174115" y="4946640"/>
            <a:ext cx="614860"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4</a:t>
            </a:r>
          </a:p>
        </p:txBody>
      </p:sp>
      <p:sp>
        <p:nvSpPr>
          <p:cNvPr id="8" name="Oval 7">
            <a:extLst>
              <a:ext uri="{FF2B5EF4-FFF2-40B4-BE49-F238E27FC236}">
                <a16:creationId xmlns:a16="http://schemas.microsoft.com/office/drawing/2014/main" id="{C8CB80B7-FE58-4E8A-B7D1-DFC12CF81B6F}"/>
              </a:ext>
            </a:extLst>
          </p:cNvPr>
          <p:cNvSpPr/>
          <p:nvPr/>
        </p:nvSpPr>
        <p:spPr>
          <a:xfrm>
            <a:off x="174114" y="1994941"/>
            <a:ext cx="614860"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2</a:t>
            </a:r>
          </a:p>
        </p:txBody>
      </p:sp>
      <p:sp>
        <p:nvSpPr>
          <p:cNvPr id="9" name="Text Placeholder 23">
            <a:extLst>
              <a:ext uri="{FF2B5EF4-FFF2-40B4-BE49-F238E27FC236}">
                <a16:creationId xmlns:a16="http://schemas.microsoft.com/office/drawing/2014/main" id="{527105C6-6280-451C-B63B-0EF2B91023C7}"/>
              </a:ext>
            </a:extLst>
          </p:cNvPr>
          <p:cNvSpPr txBox="1">
            <a:spLocks/>
          </p:cNvSpPr>
          <p:nvPr/>
        </p:nvSpPr>
        <p:spPr>
          <a:xfrm>
            <a:off x="853994" y="1994941"/>
            <a:ext cx="8130980" cy="1456680"/>
          </a:xfrm>
          <a:prstGeom prst="rect">
            <a:avLst/>
          </a:prstGeom>
        </p:spPr>
        <p:txBody>
          <a:bodyPr vert="horz" lIns="0" tIns="0" rIns="0" bIns="0" numCol="1" spcCol="279306" rtlCol="0" anchor="t">
            <a:noAutofit/>
          </a:bodyPr>
          <a:lstStyle>
            <a:lvl1pPr marL="0" indent="0" algn="l" defTabSz="545417" rtl="0" eaLnBrk="1" latinLnBrk="0" hangingPunct="1">
              <a:lnSpc>
                <a:spcPct val="110000"/>
              </a:lnSpc>
              <a:spcBef>
                <a:spcPts val="358"/>
              </a:spcBef>
              <a:spcAft>
                <a:spcPts val="179"/>
              </a:spcAft>
              <a:buClr>
                <a:srgbClr val="005EB8"/>
              </a:buClr>
              <a:buFont typeface="Arial" panose="020B0604020202020204" pitchFamily="34" charset="0"/>
              <a:buChar char="​"/>
              <a:defRPr lang="en-US" sz="954" b="0" i="0" kern="1200">
                <a:solidFill>
                  <a:schemeClr val="bg2">
                    <a:lumMod val="75000"/>
                  </a:schemeClr>
                </a:solidFill>
                <a:latin typeface="Arial" panose="020B0604020202020204" pitchFamily="34" charset="0"/>
                <a:ea typeface="+mn-ea"/>
                <a:cs typeface="Arial" panose="020B0604020202020204" pitchFamily="34" charset="0"/>
                <a:sym typeface="+mn-lt"/>
              </a:defRPr>
            </a:lvl1pPr>
            <a:lvl2pPr marL="169637" indent="-103071" algn="l" defTabSz="545417" rtl="0" eaLnBrk="1" latinLnBrk="0" hangingPunct="1">
              <a:lnSpc>
                <a:spcPct val="90000"/>
              </a:lnSpc>
              <a:spcBef>
                <a:spcPts val="0"/>
              </a:spcBef>
              <a:spcAft>
                <a:spcPts val="179"/>
              </a:spcAft>
              <a:buClr>
                <a:srgbClr val="005EB8"/>
              </a:buClr>
              <a:buFont typeface="Arial" panose="020B0604020202020204" pitchFamily="34" charset="0"/>
              <a:buChar char="•"/>
              <a:defRPr lang="en-US" sz="716" kern="1200">
                <a:solidFill>
                  <a:srgbClr val="425563"/>
                </a:solidFill>
                <a:latin typeface="+mn-lt"/>
                <a:ea typeface="+mn-ea"/>
                <a:cs typeface="+mn-cs"/>
                <a:sym typeface="+mn-lt"/>
              </a:defRPr>
            </a:lvl2pPr>
            <a:lvl3pPr marL="304918" indent="-98777" algn="l" defTabSz="545417" rtl="0" eaLnBrk="1" latinLnBrk="0" hangingPunct="1">
              <a:lnSpc>
                <a:spcPct val="90000"/>
              </a:lnSpc>
              <a:spcBef>
                <a:spcPts val="0"/>
              </a:spcBef>
              <a:spcAft>
                <a:spcPts val="179"/>
              </a:spcAft>
              <a:buClr>
                <a:srgbClr val="005EB8"/>
              </a:buClr>
              <a:buFont typeface="Trebuchet MS" panose="020B0603020202020204" pitchFamily="34" charset="0"/>
              <a:buChar char="–"/>
              <a:defRPr lang="en-US" sz="716" kern="1200">
                <a:solidFill>
                  <a:srgbClr val="425563"/>
                </a:solidFill>
                <a:latin typeface="+mn-lt"/>
                <a:ea typeface="+mn-ea"/>
                <a:cs typeface="+mn-cs"/>
                <a:sym typeface="+mn-lt"/>
              </a:defRPr>
            </a:lvl3pPr>
            <a:lvl4pPr marL="0" indent="0" algn="l" defTabSz="545417" rtl="0" eaLnBrk="1" latinLnBrk="0" hangingPunct="1">
              <a:lnSpc>
                <a:spcPct val="110000"/>
              </a:lnSpc>
              <a:spcBef>
                <a:spcPts val="179"/>
              </a:spcBef>
              <a:spcAft>
                <a:spcPts val="179"/>
              </a:spcAft>
              <a:buClr>
                <a:srgbClr val="005EB8"/>
              </a:buClr>
              <a:buFont typeface="Arial" panose="020B0604020202020204" pitchFamily="34" charset="0"/>
              <a:buChar char="​"/>
              <a:defRPr lang="en-US" sz="954" kern="1200">
                <a:solidFill>
                  <a:srgbClr val="005EB8"/>
                </a:solidFill>
                <a:latin typeface="+mn-lt"/>
                <a:ea typeface="+mn-ea"/>
                <a:cs typeface="+mn-cs"/>
                <a:sym typeface="+mn-lt"/>
              </a:defRPr>
            </a:lvl4pPr>
            <a:lvl5pPr marL="0" indent="0" algn="l" defTabSz="545417" rtl="0" eaLnBrk="1" latinLnBrk="0" hangingPunct="1">
              <a:lnSpc>
                <a:spcPct val="100000"/>
              </a:lnSpc>
              <a:spcBef>
                <a:spcPts val="0"/>
              </a:spcBef>
              <a:spcAft>
                <a:spcPts val="179"/>
              </a:spcAft>
              <a:buClr>
                <a:srgbClr val="005EB8"/>
              </a:buClr>
              <a:buFont typeface="Arial" panose="020B0604020202020204" pitchFamily="34" charset="0"/>
              <a:buChar char="​"/>
              <a:defRPr lang="en-US" sz="954" b="1" kern="1200" smtClean="0">
                <a:solidFill>
                  <a:srgbClr val="425563"/>
                </a:solidFill>
                <a:latin typeface="+mn-lt"/>
                <a:ea typeface="+mn-ea"/>
                <a:cs typeface="+mn-cs"/>
                <a:sym typeface="+mn-lt"/>
              </a:defRPr>
            </a:lvl5pPr>
            <a:lvl6pPr marL="160974" indent="-90903" algn="l" defTabSz="545417" rtl="0" eaLnBrk="1" latinLnBrk="0" hangingPunct="1">
              <a:lnSpc>
                <a:spcPct val="90000"/>
              </a:lnSpc>
              <a:spcBef>
                <a:spcPts val="0"/>
              </a:spcBef>
              <a:spcAft>
                <a:spcPts val="358"/>
              </a:spcAft>
              <a:buClr>
                <a:srgbClr val="005EB8"/>
              </a:buClr>
              <a:buFont typeface="Arial" panose="020B0604020202020204" pitchFamily="34" charset="0"/>
              <a:buChar char="•"/>
              <a:defRPr lang="en-US" sz="954" kern="1200" smtClean="0">
                <a:solidFill>
                  <a:srgbClr val="425563"/>
                </a:solidFill>
                <a:latin typeface="+mn-lt"/>
                <a:ea typeface="+mn-ea"/>
                <a:cs typeface="+mn-cs"/>
                <a:sym typeface="+mn-lt"/>
              </a:defRPr>
            </a:lvl6pPr>
            <a:lvl7pPr marL="0" indent="0" algn="l" defTabSz="545417" rtl="0" eaLnBrk="1" latinLnBrk="0" hangingPunct="1">
              <a:lnSpc>
                <a:spcPct val="90000"/>
              </a:lnSpc>
              <a:spcBef>
                <a:spcPts val="537"/>
              </a:spcBef>
              <a:spcAft>
                <a:spcPts val="537"/>
              </a:spcAft>
              <a:buClr>
                <a:srgbClr val="005EB8"/>
              </a:buClr>
              <a:buFont typeface="Arial" panose="020B0604020202020204" pitchFamily="34" charset="0"/>
              <a:buChar char="​"/>
              <a:defRPr lang="en-US" sz="2624" kern="1200" baseline="0" smtClean="0">
                <a:solidFill>
                  <a:srgbClr val="425563"/>
                </a:solidFill>
                <a:latin typeface="+mn-lt"/>
                <a:ea typeface="+mn-ea"/>
                <a:cs typeface="+mn-cs"/>
                <a:sym typeface="+mn-lt"/>
              </a:defRPr>
            </a:lvl7pPr>
            <a:lvl8pPr marL="0" indent="0" algn="l" defTabSz="545417" rtl="0" eaLnBrk="1" latinLnBrk="0" hangingPunct="1">
              <a:lnSpc>
                <a:spcPct val="90000"/>
              </a:lnSpc>
              <a:spcBef>
                <a:spcPts val="537"/>
              </a:spcBef>
              <a:spcAft>
                <a:spcPts val="0"/>
              </a:spcAft>
              <a:buClr>
                <a:srgbClr val="005EB8"/>
              </a:buClr>
              <a:buFont typeface="Arial" panose="020B0604020202020204" pitchFamily="34" charset="0"/>
              <a:buChar char="​"/>
              <a:defRPr lang="en-US" sz="3221" kern="1200" baseline="0" smtClean="0">
                <a:solidFill>
                  <a:srgbClr val="005EB8"/>
                </a:solidFill>
                <a:latin typeface="+mn-lt"/>
                <a:ea typeface="+mn-ea"/>
                <a:cs typeface="+mn-cs"/>
                <a:sym typeface="+mn-lt"/>
              </a:defRPr>
            </a:lvl8pPr>
            <a:lvl9pPr marL="0" indent="0" algn="l" defTabSz="545417" rtl="0" eaLnBrk="1" latinLnBrk="0" hangingPunct="1">
              <a:lnSpc>
                <a:spcPct val="100000"/>
              </a:lnSpc>
              <a:spcBef>
                <a:spcPts val="0"/>
              </a:spcBef>
              <a:spcAft>
                <a:spcPts val="537"/>
              </a:spcAft>
              <a:buClr>
                <a:srgbClr val="005EB8"/>
              </a:buClr>
              <a:buFont typeface="Arial" panose="020B0604020202020204" pitchFamily="34" charset="0"/>
              <a:buChar char="​"/>
              <a:defRPr lang="en-US" sz="1432" kern="1200" baseline="0" dirty="0">
                <a:solidFill>
                  <a:srgbClr val="005EB8"/>
                </a:solidFill>
                <a:latin typeface="+mn-lt"/>
                <a:ea typeface="+mn-ea"/>
                <a:cs typeface="+mn-cs"/>
                <a:sym typeface="+mn-lt"/>
              </a:defRPr>
            </a:lvl9pPr>
          </a:lstStyle>
          <a:p>
            <a:pPr marL="171450" indent="-171450">
              <a:lnSpc>
                <a:spcPct val="120000"/>
              </a:lnSpc>
            </a:pPr>
            <a:r>
              <a:rPr lang="en-GB" sz="1200" b="1">
                <a:solidFill>
                  <a:srgbClr val="2E3558"/>
                </a:solidFill>
                <a:latin typeface="Arial"/>
                <a:cs typeface="Arial"/>
              </a:rPr>
              <a:t>How will a child or young person know what is meant by ‘close contact’?</a:t>
            </a:r>
          </a:p>
          <a:p>
            <a:pPr marL="171450" indent="-171450">
              <a:lnSpc>
                <a:spcPct val="120000"/>
              </a:lnSpc>
            </a:pPr>
            <a:r>
              <a:rPr lang="en-GB" sz="1200" b="0">
                <a:solidFill>
                  <a:srgbClr val="2E3558"/>
                </a:solidFill>
              </a:rPr>
              <a:t>NHS Test &amp; Trace will contact those who test positive – or their parent or legal guardian – to identify close contacts. They will ask a series of specific questions to help the individual understand what is meant by a close contact, making it easier for them to be identified.  </a:t>
            </a:r>
            <a:r>
              <a:rPr lang="en-GB" sz="1200">
                <a:solidFill>
                  <a:srgbClr val="2E3558"/>
                </a:solidFill>
              </a:rPr>
              <a:t>Contacts in an educational setting would only be traced if the positive case specifically identified an individual as having close, prolonged contact.  The education or childcare setting would not be contacted to provide details of close contacts. </a:t>
            </a:r>
            <a:endParaRPr lang="en-GB" sz="1200" b="1">
              <a:solidFill>
                <a:srgbClr val="2E3558"/>
              </a:solidFill>
              <a:latin typeface="Arial"/>
              <a:cs typeface="Arial"/>
            </a:endParaRPr>
          </a:p>
        </p:txBody>
      </p:sp>
      <p:sp>
        <p:nvSpPr>
          <p:cNvPr id="10" name="Text Placeholder 23">
            <a:extLst>
              <a:ext uri="{FF2B5EF4-FFF2-40B4-BE49-F238E27FC236}">
                <a16:creationId xmlns:a16="http://schemas.microsoft.com/office/drawing/2014/main" id="{53F0CD26-D426-4218-9394-3FD8F7075CB0}"/>
              </a:ext>
            </a:extLst>
          </p:cNvPr>
          <p:cNvSpPr txBox="1">
            <a:spLocks/>
          </p:cNvSpPr>
          <p:nvPr/>
        </p:nvSpPr>
        <p:spPr>
          <a:xfrm>
            <a:off x="853993" y="4953173"/>
            <a:ext cx="8034360" cy="1254862"/>
          </a:xfrm>
          <a:prstGeom prst="rect">
            <a:avLst/>
          </a:prstGeom>
        </p:spPr>
        <p:txBody>
          <a:bodyPr vert="horz" lIns="0" tIns="0" rIns="0" bIns="0" numCol="1" spcCol="279306" rtlCol="0" anchor="t">
            <a:noAutofit/>
          </a:bodyPr>
          <a:lstStyle>
            <a:lvl1pPr marL="0" indent="0" algn="l" defTabSz="545417" rtl="0" eaLnBrk="1" latinLnBrk="0" hangingPunct="1">
              <a:lnSpc>
                <a:spcPct val="110000"/>
              </a:lnSpc>
              <a:spcBef>
                <a:spcPts val="358"/>
              </a:spcBef>
              <a:spcAft>
                <a:spcPts val="179"/>
              </a:spcAft>
              <a:buClr>
                <a:srgbClr val="005EB8"/>
              </a:buClr>
              <a:buFont typeface="Arial" panose="020B0604020202020204" pitchFamily="34" charset="0"/>
              <a:buChar char="​"/>
              <a:defRPr lang="en-US" sz="954" b="0" i="0" kern="1200">
                <a:solidFill>
                  <a:schemeClr val="bg2">
                    <a:lumMod val="75000"/>
                  </a:schemeClr>
                </a:solidFill>
                <a:latin typeface="Arial" panose="020B0604020202020204" pitchFamily="34" charset="0"/>
                <a:ea typeface="+mn-ea"/>
                <a:cs typeface="Arial" panose="020B0604020202020204" pitchFamily="34" charset="0"/>
                <a:sym typeface="+mn-lt"/>
              </a:defRPr>
            </a:lvl1pPr>
            <a:lvl2pPr marL="169637" indent="-103071" algn="l" defTabSz="545417" rtl="0" eaLnBrk="1" latinLnBrk="0" hangingPunct="1">
              <a:lnSpc>
                <a:spcPct val="90000"/>
              </a:lnSpc>
              <a:spcBef>
                <a:spcPts val="0"/>
              </a:spcBef>
              <a:spcAft>
                <a:spcPts val="179"/>
              </a:spcAft>
              <a:buClr>
                <a:srgbClr val="005EB8"/>
              </a:buClr>
              <a:buFont typeface="Arial" panose="020B0604020202020204" pitchFamily="34" charset="0"/>
              <a:buChar char="•"/>
              <a:defRPr lang="en-US" sz="716" kern="1200">
                <a:solidFill>
                  <a:srgbClr val="425563"/>
                </a:solidFill>
                <a:latin typeface="+mn-lt"/>
                <a:ea typeface="+mn-ea"/>
                <a:cs typeface="+mn-cs"/>
                <a:sym typeface="+mn-lt"/>
              </a:defRPr>
            </a:lvl2pPr>
            <a:lvl3pPr marL="304918" indent="-98777" algn="l" defTabSz="545417" rtl="0" eaLnBrk="1" latinLnBrk="0" hangingPunct="1">
              <a:lnSpc>
                <a:spcPct val="90000"/>
              </a:lnSpc>
              <a:spcBef>
                <a:spcPts val="0"/>
              </a:spcBef>
              <a:spcAft>
                <a:spcPts val="179"/>
              </a:spcAft>
              <a:buClr>
                <a:srgbClr val="005EB8"/>
              </a:buClr>
              <a:buFont typeface="Trebuchet MS" panose="020B0603020202020204" pitchFamily="34" charset="0"/>
              <a:buChar char="–"/>
              <a:defRPr lang="en-US" sz="716" kern="1200">
                <a:solidFill>
                  <a:srgbClr val="425563"/>
                </a:solidFill>
                <a:latin typeface="+mn-lt"/>
                <a:ea typeface="+mn-ea"/>
                <a:cs typeface="+mn-cs"/>
                <a:sym typeface="+mn-lt"/>
              </a:defRPr>
            </a:lvl3pPr>
            <a:lvl4pPr marL="0" indent="0" algn="l" defTabSz="545417" rtl="0" eaLnBrk="1" latinLnBrk="0" hangingPunct="1">
              <a:lnSpc>
                <a:spcPct val="110000"/>
              </a:lnSpc>
              <a:spcBef>
                <a:spcPts val="179"/>
              </a:spcBef>
              <a:spcAft>
                <a:spcPts val="179"/>
              </a:spcAft>
              <a:buClr>
                <a:srgbClr val="005EB8"/>
              </a:buClr>
              <a:buFont typeface="Arial" panose="020B0604020202020204" pitchFamily="34" charset="0"/>
              <a:buChar char="​"/>
              <a:defRPr lang="en-US" sz="954" kern="1200">
                <a:solidFill>
                  <a:srgbClr val="005EB8"/>
                </a:solidFill>
                <a:latin typeface="+mn-lt"/>
                <a:ea typeface="+mn-ea"/>
                <a:cs typeface="+mn-cs"/>
                <a:sym typeface="+mn-lt"/>
              </a:defRPr>
            </a:lvl4pPr>
            <a:lvl5pPr marL="0" indent="0" algn="l" defTabSz="545417" rtl="0" eaLnBrk="1" latinLnBrk="0" hangingPunct="1">
              <a:lnSpc>
                <a:spcPct val="100000"/>
              </a:lnSpc>
              <a:spcBef>
                <a:spcPts val="0"/>
              </a:spcBef>
              <a:spcAft>
                <a:spcPts val="179"/>
              </a:spcAft>
              <a:buClr>
                <a:srgbClr val="005EB8"/>
              </a:buClr>
              <a:buFont typeface="Arial" panose="020B0604020202020204" pitchFamily="34" charset="0"/>
              <a:buChar char="​"/>
              <a:defRPr lang="en-US" sz="954" b="1" kern="1200" smtClean="0">
                <a:solidFill>
                  <a:srgbClr val="425563"/>
                </a:solidFill>
                <a:latin typeface="+mn-lt"/>
                <a:ea typeface="+mn-ea"/>
                <a:cs typeface="+mn-cs"/>
                <a:sym typeface="+mn-lt"/>
              </a:defRPr>
            </a:lvl5pPr>
            <a:lvl6pPr marL="160974" indent="-90903" algn="l" defTabSz="545417" rtl="0" eaLnBrk="1" latinLnBrk="0" hangingPunct="1">
              <a:lnSpc>
                <a:spcPct val="90000"/>
              </a:lnSpc>
              <a:spcBef>
                <a:spcPts val="0"/>
              </a:spcBef>
              <a:spcAft>
                <a:spcPts val="358"/>
              </a:spcAft>
              <a:buClr>
                <a:srgbClr val="005EB8"/>
              </a:buClr>
              <a:buFont typeface="Arial" panose="020B0604020202020204" pitchFamily="34" charset="0"/>
              <a:buChar char="•"/>
              <a:defRPr lang="en-US" sz="954" kern="1200" smtClean="0">
                <a:solidFill>
                  <a:srgbClr val="425563"/>
                </a:solidFill>
                <a:latin typeface="+mn-lt"/>
                <a:ea typeface="+mn-ea"/>
                <a:cs typeface="+mn-cs"/>
                <a:sym typeface="+mn-lt"/>
              </a:defRPr>
            </a:lvl6pPr>
            <a:lvl7pPr marL="0" indent="0" algn="l" defTabSz="545417" rtl="0" eaLnBrk="1" latinLnBrk="0" hangingPunct="1">
              <a:lnSpc>
                <a:spcPct val="90000"/>
              </a:lnSpc>
              <a:spcBef>
                <a:spcPts val="537"/>
              </a:spcBef>
              <a:spcAft>
                <a:spcPts val="537"/>
              </a:spcAft>
              <a:buClr>
                <a:srgbClr val="005EB8"/>
              </a:buClr>
              <a:buFont typeface="Arial" panose="020B0604020202020204" pitchFamily="34" charset="0"/>
              <a:buChar char="​"/>
              <a:defRPr lang="en-US" sz="2624" kern="1200" baseline="0" smtClean="0">
                <a:solidFill>
                  <a:srgbClr val="425563"/>
                </a:solidFill>
                <a:latin typeface="+mn-lt"/>
                <a:ea typeface="+mn-ea"/>
                <a:cs typeface="+mn-cs"/>
                <a:sym typeface="+mn-lt"/>
              </a:defRPr>
            </a:lvl7pPr>
            <a:lvl8pPr marL="0" indent="0" algn="l" defTabSz="545417" rtl="0" eaLnBrk="1" latinLnBrk="0" hangingPunct="1">
              <a:lnSpc>
                <a:spcPct val="90000"/>
              </a:lnSpc>
              <a:spcBef>
                <a:spcPts val="537"/>
              </a:spcBef>
              <a:spcAft>
                <a:spcPts val="0"/>
              </a:spcAft>
              <a:buClr>
                <a:srgbClr val="005EB8"/>
              </a:buClr>
              <a:buFont typeface="Arial" panose="020B0604020202020204" pitchFamily="34" charset="0"/>
              <a:buChar char="​"/>
              <a:defRPr lang="en-US" sz="3221" kern="1200" baseline="0" smtClean="0">
                <a:solidFill>
                  <a:srgbClr val="005EB8"/>
                </a:solidFill>
                <a:latin typeface="+mn-lt"/>
                <a:ea typeface="+mn-ea"/>
                <a:cs typeface="+mn-cs"/>
                <a:sym typeface="+mn-lt"/>
              </a:defRPr>
            </a:lvl8pPr>
            <a:lvl9pPr marL="0" indent="0" algn="l" defTabSz="545417" rtl="0" eaLnBrk="1" latinLnBrk="0" hangingPunct="1">
              <a:lnSpc>
                <a:spcPct val="100000"/>
              </a:lnSpc>
              <a:spcBef>
                <a:spcPts val="0"/>
              </a:spcBef>
              <a:spcAft>
                <a:spcPts val="537"/>
              </a:spcAft>
              <a:buClr>
                <a:srgbClr val="005EB8"/>
              </a:buClr>
              <a:buFont typeface="Arial" panose="020B0604020202020204" pitchFamily="34" charset="0"/>
              <a:buChar char="​"/>
              <a:defRPr lang="en-US" sz="1432" kern="1200" baseline="0" dirty="0">
                <a:solidFill>
                  <a:srgbClr val="005EB8"/>
                </a:solidFill>
                <a:latin typeface="+mn-lt"/>
                <a:ea typeface="+mn-ea"/>
                <a:cs typeface="+mn-cs"/>
                <a:sym typeface="+mn-lt"/>
              </a:defRPr>
            </a:lvl9pPr>
          </a:lstStyle>
          <a:p>
            <a:pPr marL="171450" indent="-171450">
              <a:lnSpc>
                <a:spcPct val="120000"/>
              </a:lnSpc>
            </a:pPr>
            <a:r>
              <a:rPr lang="en-GB" sz="1200" b="1">
                <a:solidFill>
                  <a:srgbClr val="2E3558"/>
                </a:solidFill>
                <a:latin typeface="Arial"/>
                <a:cs typeface="Arial"/>
              </a:rPr>
              <a:t>How will a setting know if a student, pupil or member of staff has tested positive?</a:t>
            </a:r>
          </a:p>
          <a:p>
            <a:pPr marL="171450" indent="-171450">
              <a:lnSpc>
                <a:spcPct val="120000"/>
              </a:lnSpc>
            </a:pPr>
            <a:r>
              <a:rPr lang="en-GB" sz="1200">
                <a:solidFill>
                  <a:srgbClr val="2E3558"/>
                </a:solidFill>
                <a:latin typeface="Arial"/>
                <a:cs typeface="Arial"/>
              </a:rPr>
              <a:t>Pupils, students and staff members who record a positive LFD or PCR test should let their setting know. Individuals who return a positive LFD result will need to self-isolate immediately and order a confirmatory PCR test.  If the PCR test is taken within 2 days and is negative, the individual no longer needs to self-isolate. If the PCR result is positive, the individual must self-isolate and contact tracing will be conducted by NHS Test &amp; Trace. </a:t>
            </a:r>
          </a:p>
        </p:txBody>
      </p:sp>
      <p:sp>
        <p:nvSpPr>
          <p:cNvPr id="4" name="Rectangle 3">
            <a:extLst>
              <a:ext uri="{FF2B5EF4-FFF2-40B4-BE49-F238E27FC236}">
                <a16:creationId xmlns:a16="http://schemas.microsoft.com/office/drawing/2014/main" id="{4B1AD0F6-CA14-40E8-97C1-46BD37EF3475}"/>
              </a:ext>
            </a:extLst>
          </p:cNvPr>
          <p:cNvSpPr/>
          <p:nvPr/>
        </p:nvSpPr>
        <p:spPr>
          <a:xfrm>
            <a:off x="388799" y="6379507"/>
            <a:ext cx="8373538" cy="311698"/>
          </a:xfrm>
          <a:prstGeom prst="rect">
            <a:avLst/>
          </a:prstGeom>
          <a:solidFill>
            <a:srgbClr val="003087"/>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GB" sz="1200">
                <a:solidFill>
                  <a:srgbClr val="FFFFFF"/>
                </a:solidFill>
              </a:rPr>
              <a:t>You can find the answers to more questions by looking at our </a:t>
            </a:r>
            <a:r>
              <a:rPr lang="en-GB" sz="1200" b="1">
                <a:solidFill>
                  <a:srgbClr val="FFFFFF"/>
                </a:solidFill>
              </a:rPr>
              <a:t>Frequently Asked Questions </a:t>
            </a:r>
            <a:r>
              <a:rPr lang="en-GB" sz="1200">
                <a:solidFill>
                  <a:srgbClr val="FFFFFF"/>
                </a:solidFill>
              </a:rPr>
              <a:t>document.</a:t>
            </a:r>
          </a:p>
        </p:txBody>
      </p:sp>
      <p:sp>
        <p:nvSpPr>
          <p:cNvPr id="12" name="Oval 11">
            <a:extLst>
              <a:ext uri="{FF2B5EF4-FFF2-40B4-BE49-F238E27FC236}">
                <a16:creationId xmlns:a16="http://schemas.microsoft.com/office/drawing/2014/main" id="{17B96E53-0713-4E0A-9C2B-8604CC5C659D}"/>
              </a:ext>
            </a:extLst>
          </p:cNvPr>
          <p:cNvSpPr/>
          <p:nvPr/>
        </p:nvSpPr>
        <p:spPr>
          <a:xfrm>
            <a:off x="174113" y="3451621"/>
            <a:ext cx="614860" cy="5368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3</a:t>
            </a:r>
          </a:p>
        </p:txBody>
      </p:sp>
      <p:sp>
        <p:nvSpPr>
          <p:cNvPr id="13" name="Text Placeholder 23">
            <a:extLst>
              <a:ext uri="{FF2B5EF4-FFF2-40B4-BE49-F238E27FC236}">
                <a16:creationId xmlns:a16="http://schemas.microsoft.com/office/drawing/2014/main" id="{020EA5D4-A4CF-4686-95C9-2B63CFF491BB}"/>
              </a:ext>
            </a:extLst>
          </p:cNvPr>
          <p:cNvSpPr txBox="1">
            <a:spLocks/>
          </p:cNvSpPr>
          <p:nvPr/>
        </p:nvSpPr>
        <p:spPr>
          <a:xfrm>
            <a:off x="853993" y="3451621"/>
            <a:ext cx="8034360" cy="1456680"/>
          </a:xfrm>
          <a:prstGeom prst="rect">
            <a:avLst/>
          </a:prstGeom>
        </p:spPr>
        <p:txBody>
          <a:bodyPr vert="horz" lIns="0" tIns="0" rIns="0" bIns="0" numCol="1" spcCol="279306" rtlCol="0" anchor="t">
            <a:noAutofit/>
          </a:bodyPr>
          <a:lstStyle>
            <a:lvl1pPr marL="0" indent="0" algn="l" defTabSz="545417" rtl="0" eaLnBrk="1" latinLnBrk="0" hangingPunct="1">
              <a:lnSpc>
                <a:spcPct val="110000"/>
              </a:lnSpc>
              <a:spcBef>
                <a:spcPts val="358"/>
              </a:spcBef>
              <a:spcAft>
                <a:spcPts val="179"/>
              </a:spcAft>
              <a:buClr>
                <a:srgbClr val="005EB8"/>
              </a:buClr>
              <a:buFont typeface="Arial" panose="020B0604020202020204" pitchFamily="34" charset="0"/>
              <a:buChar char="​"/>
              <a:defRPr lang="en-US" sz="954" b="0" i="0" kern="1200">
                <a:solidFill>
                  <a:schemeClr val="bg2">
                    <a:lumMod val="75000"/>
                  </a:schemeClr>
                </a:solidFill>
                <a:latin typeface="Arial" panose="020B0604020202020204" pitchFamily="34" charset="0"/>
                <a:ea typeface="+mn-ea"/>
                <a:cs typeface="Arial" panose="020B0604020202020204" pitchFamily="34" charset="0"/>
                <a:sym typeface="+mn-lt"/>
              </a:defRPr>
            </a:lvl1pPr>
            <a:lvl2pPr marL="169637" indent="-103071" algn="l" defTabSz="545417" rtl="0" eaLnBrk="1" latinLnBrk="0" hangingPunct="1">
              <a:lnSpc>
                <a:spcPct val="90000"/>
              </a:lnSpc>
              <a:spcBef>
                <a:spcPts val="0"/>
              </a:spcBef>
              <a:spcAft>
                <a:spcPts val="179"/>
              </a:spcAft>
              <a:buClr>
                <a:srgbClr val="005EB8"/>
              </a:buClr>
              <a:buFont typeface="Arial" panose="020B0604020202020204" pitchFamily="34" charset="0"/>
              <a:buChar char="•"/>
              <a:defRPr lang="en-US" sz="716" kern="1200">
                <a:solidFill>
                  <a:srgbClr val="425563"/>
                </a:solidFill>
                <a:latin typeface="+mn-lt"/>
                <a:ea typeface="+mn-ea"/>
                <a:cs typeface="+mn-cs"/>
                <a:sym typeface="+mn-lt"/>
              </a:defRPr>
            </a:lvl2pPr>
            <a:lvl3pPr marL="304918" indent="-98777" algn="l" defTabSz="545417" rtl="0" eaLnBrk="1" latinLnBrk="0" hangingPunct="1">
              <a:lnSpc>
                <a:spcPct val="90000"/>
              </a:lnSpc>
              <a:spcBef>
                <a:spcPts val="0"/>
              </a:spcBef>
              <a:spcAft>
                <a:spcPts val="179"/>
              </a:spcAft>
              <a:buClr>
                <a:srgbClr val="005EB8"/>
              </a:buClr>
              <a:buFont typeface="Trebuchet MS" panose="020B0603020202020204" pitchFamily="34" charset="0"/>
              <a:buChar char="–"/>
              <a:defRPr lang="en-US" sz="716" kern="1200">
                <a:solidFill>
                  <a:srgbClr val="425563"/>
                </a:solidFill>
                <a:latin typeface="+mn-lt"/>
                <a:ea typeface="+mn-ea"/>
                <a:cs typeface="+mn-cs"/>
                <a:sym typeface="+mn-lt"/>
              </a:defRPr>
            </a:lvl3pPr>
            <a:lvl4pPr marL="0" indent="0" algn="l" defTabSz="545417" rtl="0" eaLnBrk="1" latinLnBrk="0" hangingPunct="1">
              <a:lnSpc>
                <a:spcPct val="110000"/>
              </a:lnSpc>
              <a:spcBef>
                <a:spcPts val="179"/>
              </a:spcBef>
              <a:spcAft>
                <a:spcPts val="179"/>
              </a:spcAft>
              <a:buClr>
                <a:srgbClr val="005EB8"/>
              </a:buClr>
              <a:buFont typeface="Arial" panose="020B0604020202020204" pitchFamily="34" charset="0"/>
              <a:buChar char="​"/>
              <a:defRPr lang="en-US" sz="954" kern="1200">
                <a:solidFill>
                  <a:srgbClr val="005EB8"/>
                </a:solidFill>
                <a:latin typeface="+mn-lt"/>
                <a:ea typeface="+mn-ea"/>
                <a:cs typeface="+mn-cs"/>
                <a:sym typeface="+mn-lt"/>
              </a:defRPr>
            </a:lvl4pPr>
            <a:lvl5pPr marL="0" indent="0" algn="l" defTabSz="545417" rtl="0" eaLnBrk="1" latinLnBrk="0" hangingPunct="1">
              <a:lnSpc>
                <a:spcPct val="100000"/>
              </a:lnSpc>
              <a:spcBef>
                <a:spcPts val="0"/>
              </a:spcBef>
              <a:spcAft>
                <a:spcPts val="179"/>
              </a:spcAft>
              <a:buClr>
                <a:srgbClr val="005EB8"/>
              </a:buClr>
              <a:buFont typeface="Arial" panose="020B0604020202020204" pitchFamily="34" charset="0"/>
              <a:buChar char="​"/>
              <a:defRPr lang="en-US" sz="954" b="1" kern="1200" smtClean="0">
                <a:solidFill>
                  <a:srgbClr val="425563"/>
                </a:solidFill>
                <a:latin typeface="+mn-lt"/>
                <a:ea typeface="+mn-ea"/>
                <a:cs typeface="+mn-cs"/>
                <a:sym typeface="+mn-lt"/>
              </a:defRPr>
            </a:lvl5pPr>
            <a:lvl6pPr marL="160974" indent="-90903" algn="l" defTabSz="545417" rtl="0" eaLnBrk="1" latinLnBrk="0" hangingPunct="1">
              <a:lnSpc>
                <a:spcPct val="90000"/>
              </a:lnSpc>
              <a:spcBef>
                <a:spcPts val="0"/>
              </a:spcBef>
              <a:spcAft>
                <a:spcPts val="358"/>
              </a:spcAft>
              <a:buClr>
                <a:srgbClr val="005EB8"/>
              </a:buClr>
              <a:buFont typeface="Arial" panose="020B0604020202020204" pitchFamily="34" charset="0"/>
              <a:buChar char="•"/>
              <a:defRPr lang="en-US" sz="954" kern="1200" smtClean="0">
                <a:solidFill>
                  <a:srgbClr val="425563"/>
                </a:solidFill>
                <a:latin typeface="+mn-lt"/>
                <a:ea typeface="+mn-ea"/>
                <a:cs typeface="+mn-cs"/>
                <a:sym typeface="+mn-lt"/>
              </a:defRPr>
            </a:lvl6pPr>
            <a:lvl7pPr marL="0" indent="0" algn="l" defTabSz="545417" rtl="0" eaLnBrk="1" latinLnBrk="0" hangingPunct="1">
              <a:lnSpc>
                <a:spcPct val="90000"/>
              </a:lnSpc>
              <a:spcBef>
                <a:spcPts val="537"/>
              </a:spcBef>
              <a:spcAft>
                <a:spcPts val="537"/>
              </a:spcAft>
              <a:buClr>
                <a:srgbClr val="005EB8"/>
              </a:buClr>
              <a:buFont typeface="Arial" panose="020B0604020202020204" pitchFamily="34" charset="0"/>
              <a:buChar char="​"/>
              <a:defRPr lang="en-US" sz="2624" kern="1200" baseline="0" smtClean="0">
                <a:solidFill>
                  <a:srgbClr val="425563"/>
                </a:solidFill>
                <a:latin typeface="+mn-lt"/>
                <a:ea typeface="+mn-ea"/>
                <a:cs typeface="+mn-cs"/>
                <a:sym typeface="+mn-lt"/>
              </a:defRPr>
            </a:lvl7pPr>
            <a:lvl8pPr marL="0" indent="0" algn="l" defTabSz="545417" rtl="0" eaLnBrk="1" latinLnBrk="0" hangingPunct="1">
              <a:lnSpc>
                <a:spcPct val="90000"/>
              </a:lnSpc>
              <a:spcBef>
                <a:spcPts val="537"/>
              </a:spcBef>
              <a:spcAft>
                <a:spcPts val="0"/>
              </a:spcAft>
              <a:buClr>
                <a:srgbClr val="005EB8"/>
              </a:buClr>
              <a:buFont typeface="Arial" panose="020B0604020202020204" pitchFamily="34" charset="0"/>
              <a:buChar char="​"/>
              <a:defRPr lang="en-US" sz="3221" kern="1200" baseline="0" smtClean="0">
                <a:solidFill>
                  <a:srgbClr val="005EB8"/>
                </a:solidFill>
                <a:latin typeface="+mn-lt"/>
                <a:ea typeface="+mn-ea"/>
                <a:cs typeface="+mn-cs"/>
                <a:sym typeface="+mn-lt"/>
              </a:defRPr>
            </a:lvl8pPr>
            <a:lvl9pPr marL="0" indent="0" algn="l" defTabSz="545417" rtl="0" eaLnBrk="1" latinLnBrk="0" hangingPunct="1">
              <a:lnSpc>
                <a:spcPct val="100000"/>
              </a:lnSpc>
              <a:spcBef>
                <a:spcPts val="0"/>
              </a:spcBef>
              <a:spcAft>
                <a:spcPts val="537"/>
              </a:spcAft>
              <a:buClr>
                <a:srgbClr val="005EB8"/>
              </a:buClr>
              <a:buFont typeface="Arial" panose="020B0604020202020204" pitchFamily="34" charset="0"/>
              <a:buChar char="​"/>
              <a:defRPr lang="en-US" sz="1432" kern="1200" baseline="0" dirty="0">
                <a:solidFill>
                  <a:srgbClr val="005EB8"/>
                </a:solidFill>
                <a:latin typeface="+mn-lt"/>
                <a:ea typeface="+mn-ea"/>
                <a:cs typeface="+mn-cs"/>
                <a:sym typeface="+mn-lt"/>
              </a:defRPr>
            </a:lvl9pPr>
          </a:lstStyle>
          <a:p>
            <a:pPr marL="171450" indent="-171450">
              <a:lnSpc>
                <a:spcPct val="120000"/>
              </a:lnSpc>
            </a:pPr>
            <a:r>
              <a:rPr lang="en-GB" sz="1200" b="1">
                <a:solidFill>
                  <a:srgbClr val="2E3558"/>
                </a:solidFill>
                <a:latin typeface="Arial"/>
                <a:cs typeface="Arial"/>
              </a:rPr>
              <a:t>What does a close contact have to do?</a:t>
            </a:r>
          </a:p>
          <a:p>
            <a:pPr marL="171450" indent="-171450">
              <a:lnSpc>
                <a:spcPct val="120000"/>
              </a:lnSpc>
            </a:pPr>
            <a:r>
              <a:rPr lang="en-GB" sz="1200" b="0">
                <a:solidFill>
                  <a:srgbClr val="2E3558"/>
                </a:solidFill>
              </a:rPr>
              <a:t>Until 16 August, in line with current guidance, anyone identified by NHS Test and Trace </a:t>
            </a:r>
            <a:r>
              <a:rPr lang="en-GB" sz="1200">
                <a:solidFill>
                  <a:srgbClr val="2E3558"/>
                </a:solidFill>
              </a:rPr>
              <a:t>must</a:t>
            </a:r>
            <a:r>
              <a:rPr lang="en-GB" sz="1200" b="0">
                <a:solidFill>
                  <a:srgbClr val="2E3558"/>
                </a:solidFill>
              </a:rPr>
              <a:t> self-isolate for 10 days from the date of last contact with the positive case, and not attend their education or childcare setting. They should also take a PCR test. They must continue to self-isolate for the full period even if the test is negative. From 16 August, in line with fully vaccinated adults, under-18s identified as close contacts will not need to isolate and instead will be advised to take a PCR test. Further guidance will be provided shortly.</a:t>
            </a:r>
            <a:endParaRPr lang="en-GB" sz="1200" b="1">
              <a:solidFill>
                <a:srgbClr val="2E3558"/>
              </a:solidFill>
              <a:latin typeface="Arial"/>
              <a:cs typeface="Arial"/>
            </a:endParaRPr>
          </a:p>
        </p:txBody>
      </p:sp>
    </p:spTree>
    <p:extLst>
      <p:ext uri="{BB962C8B-B14F-4D97-AF65-F5344CB8AC3E}">
        <p14:creationId xmlns:p14="http://schemas.microsoft.com/office/powerpoint/2010/main" val="23498334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 Placeholder 2">
            <a:extLst>
              <a:ext uri="{FF2B5EF4-FFF2-40B4-BE49-F238E27FC236}">
                <a16:creationId xmlns:a16="http://schemas.microsoft.com/office/drawing/2014/main" id="{AF02FCEC-311B-1547-8B45-DDA68116D242}"/>
              </a:ext>
            </a:extLst>
          </p:cNvPr>
          <p:cNvSpPr>
            <a:spLocks noGrp="1"/>
          </p:cNvSpPr>
          <p:nvPr>
            <p:ph type="title" idx="4294967295"/>
          </p:nvPr>
        </p:nvSpPr>
        <p:spPr>
          <a:xfrm>
            <a:off x="1199993" y="1217068"/>
            <a:ext cx="3761990" cy="280279"/>
          </a:xfrm>
          <a:prstGeom prst="rect">
            <a:avLst/>
          </a:prstGeom>
          <a:noFill/>
          <a:ln w="12700">
            <a:noFill/>
            <a:prstDash/>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288000" rtlCol="0" fromWordArt="0" anchor="t" anchorCtr="0" forceAA="0" compatLnSpc="1">
            <a:prstTxWarp prst="textNoShape">
              <a:avLst/>
            </a:prstTxWarp>
            <a:noAutofit/>
          </a:bodyPr>
          <a:lstStyle/>
          <a:p>
            <a:pPr defTabSz="913046" fontAlgn="t">
              <a:lnSpc>
                <a:spcPct val="100000"/>
              </a:lnSpc>
              <a:spcBef>
                <a:spcPts val="0"/>
              </a:spcBef>
              <a:spcAft>
                <a:spcPts val="358"/>
              </a:spcAft>
              <a:defRPr/>
            </a:pPr>
            <a:r>
              <a:rPr lang="en-US" sz="1909" kern="0" spc="-44">
                <a:solidFill>
                  <a:srgbClr val="000000"/>
                </a:solidFill>
                <a:latin typeface="Arial" panose="020B0604020202020204" pitchFamily="34" charset="0"/>
                <a:ea typeface="+mn-ea"/>
                <a:cs typeface="Arial" panose="020B0604020202020204" pitchFamily="34" charset="0"/>
                <a:sym typeface="Frutiger 65 Bold"/>
              </a:rPr>
              <a:t>Where to find more information</a:t>
            </a:r>
          </a:p>
        </p:txBody>
      </p:sp>
      <p:sp>
        <p:nvSpPr>
          <p:cNvPr id="16" name="TextBox 15">
            <a:extLst>
              <a:ext uri="{FF2B5EF4-FFF2-40B4-BE49-F238E27FC236}">
                <a16:creationId xmlns:a16="http://schemas.microsoft.com/office/drawing/2014/main" id="{E499AFD3-FFEF-4FDE-A6C0-9BF71B2FF7AF}"/>
              </a:ext>
            </a:extLst>
          </p:cNvPr>
          <p:cNvSpPr txBox="1"/>
          <p:nvPr/>
        </p:nvSpPr>
        <p:spPr>
          <a:xfrm>
            <a:off x="1155865" y="1625551"/>
            <a:ext cx="3636053" cy="117545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R="75752" defTabSz="913046" hangingPunct="0">
              <a:lnSpc>
                <a:spcPct val="120000"/>
              </a:lnSpc>
              <a:spcBef>
                <a:spcPts val="835"/>
              </a:spcBef>
              <a:defRPr sz="1900">
                <a:solidFill>
                  <a:srgbClr val="000000"/>
                </a:solidFill>
                <a:latin typeface="Frutiger 47 Light Condensed"/>
                <a:ea typeface="Frutiger 47 Light Condensed"/>
                <a:cs typeface="Frutiger 47 Light Condensed"/>
                <a:sym typeface="Frutiger 47 Light Condensed"/>
              </a:defRPr>
            </a:pPr>
            <a:r>
              <a:rPr lang="en-GB" sz="1074" kern="0">
                <a:solidFill>
                  <a:srgbClr val="000000"/>
                </a:solidFill>
                <a:latin typeface="Arial" panose="020B0604020202020204" pitchFamily="34" charset="0"/>
                <a:cs typeface="Arial" panose="020B0604020202020204" pitchFamily="34" charset="0"/>
                <a:sym typeface="Frutiger 47 Light Condensed"/>
              </a:rPr>
              <a:t>Latest information on Contact Tracing is available at: </a:t>
            </a:r>
          </a:p>
          <a:p>
            <a:pPr marR="75752" defTabSz="913046" hangingPunct="0">
              <a:lnSpc>
                <a:spcPct val="120000"/>
              </a:lnSpc>
              <a:spcBef>
                <a:spcPts val="835"/>
              </a:spcBef>
              <a:defRPr sz="1900">
                <a:solidFill>
                  <a:srgbClr val="000000"/>
                </a:solidFill>
                <a:latin typeface="Frutiger 47 Light Condensed"/>
                <a:ea typeface="Frutiger 47 Light Condensed"/>
                <a:cs typeface="Frutiger 47 Light Condensed"/>
                <a:sym typeface="Frutiger 47 Light Condensed"/>
              </a:defRPr>
            </a:pPr>
            <a:r>
              <a:rPr lang="en-GB" sz="1074" kern="0">
                <a:solidFill>
                  <a:schemeClr val="accent1">
                    <a:lumMod val="60000"/>
                    <a:lumOff val="40000"/>
                  </a:schemeClr>
                </a:solidFill>
                <a:latin typeface="Arial" panose="020B0604020202020204" pitchFamily="34" charset="0"/>
                <a:cs typeface="Arial" panose="020B0604020202020204" pitchFamily="34" charset="0"/>
                <a:sym typeface="Frutiger 47 Light Condensed"/>
              </a:rPr>
              <a:t>Link to operational guidance</a:t>
            </a:r>
          </a:p>
          <a:p>
            <a:pPr marR="75752" defTabSz="913046" hangingPunct="0">
              <a:lnSpc>
                <a:spcPct val="120000"/>
              </a:lnSpc>
              <a:spcBef>
                <a:spcPts val="835"/>
              </a:spcBef>
              <a:defRPr sz="1900">
                <a:solidFill>
                  <a:srgbClr val="000000"/>
                </a:solidFill>
                <a:latin typeface="Frutiger 47 Light Condensed"/>
                <a:ea typeface="Frutiger 47 Light Condensed"/>
                <a:cs typeface="Frutiger 47 Light Condensed"/>
                <a:sym typeface="Frutiger 47 Light Condensed"/>
              </a:defRPr>
            </a:pPr>
            <a:r>
              <a:rPr lang="en-GB" sz="1074" kern="0">
                <a:solidFill>
                  <a:schemeClr val="accent1">
                    <a:lumMod val="60000"/>
                    <a:lumOff val="40000"/>
                  </a:schemeClr>
                </a:solidFill>
                <a:latin typeface="Arial" panose="020B0604020202020204" pitchFamily="34" charset="0"/>
                <a:cs typeface="Arial" panose="020B0604020202020204" pitchFamily="34" charset="0"/>
                <a:sym typeface="Frutiger 47 Light Condensed"/>
              </a:rPr>
              <a:t>Link to Tracing FAQs</a:t>
            </a:r>
          </a:p>
          <a:p>
            <a:pPr marR="75752" defTabSz="913046" hangingPunct="0">
              <a:lnSpc>
                <a:spcPct val="120000"/>
              </a:lnSpc>
              <a:spcBef>
                <a:spcPts val="835"/>
              </a:spcBef>
              <a:defRPr sz="1900">
                <a:solidFill>
                  <a:srgbClr val="000000"/>
                </a:solidFill>
                <a:latin typeface="Frutiger 47 Light Condensed"/>
                <a:ea typeface="Frutiger 47 Light Condensed"/>
                <a:cs typeface="Frutiger 47 Light Condensed"/>
                <a:sym typeface="Frutiger 47 Light Condensed"/>
              </a:defRPr>
            </a:pPr>
            <a:r>
              <a:rPr lang="en-GB" sz="1074" kern="0">
                <a:solidFill>
                  <a:srgbClr val="000000"/>
                </a:solidFill>
                <a:latin typeface="Arial" panose="020B0604020202020204" pitchFamily="34" charset="0"/>
                <a:cs typeface="Arial" panose="020B0604020202020204" pitchFamily="34" charset="0"/>
                <a:sym typeface="Frutiger 47 Light Condensed"/>
              </a:rPr>
              <a:t>This page will be regularly updated to include:</a:t>
            </a:r>
          </a:p>
        </p:txBody>
      </p:sp>
      <p:pic>
        <p:nvPicPr>
          <p:cNvPr id="928" name="Image">
            <a:extLst>
              <a:ext uri="{C183D7F6-B498-43B3-948B-1728B52AA6E4}">
                <adec:decorative xmlns:adec="http://schemas.microsoft.com/office/drawing/2017/decorative" xmlns="" val="1"/>
              </a:ext>
            </a:extLst>
          </p:cNvPr>
          <p:cNvPicPr>
            <a:picLocks noChangeAspect="1"/>
          </p:cNvPicPr>
          <p:nvPr/>
        </p:nvPicPr>
        <p:blipFill>
          <a:blip r:embed="rId2"/>
          <a:stretch>
            <a:fillRect/>
          </a:stretch>
        </p:blipFill>
        <p:spPr>
          <a:xfrm>
            <a:off x="4088586" y="2027778"/>
            <a:ext cx="3810990" cy="2802444"/>
          </a:xfrm>
          <a:prstGeom prst="rect">
            <a:avLst/>
          </a:prstGeom>
          <a:ln w="12700">
            <a:miter lim="400000"/>
          </a:ln>
        </p:spPr>
      </p:pic>
      <p:sp>
        <p:nvSpPr>
          <p:cNvPr id="929" name="Q&amp;A">
            <a:extLst>
              <a:ext uri="{C183D7F6-B498-43B3-948B-1728B52AA6E4}">
                <adec:decorative xmlns:adec="http://schemas.microsoft.com/office/drawing/2017/decorative" xmlns="" val="1"/>
              </a:ext>
            </a:extLst>
          </p:cNvPr>
          <p:cNvSpPr txBox="1"/>
          <p:nvPr/>
        </p:nvSpPr>
        <p:spPr>
          <a:xfrm>
            <a:off x="5761892" y="2490732"/>
            <a:ext cx="1069553" cy="5201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lvl1pPr defTabSz="1530735">
              <a:lnSpc>
                <a:spcPct val="100000"/>
              </a:lnSpc>
              <a:defRPr sz="5700" spc="-114">
                <a:solidFill>
                  <a:schemeClr val="accent3">
                    <a:lumOff val="44000"/>
                  </a:schemeClr>
                </a:solidFill>
                <a:latin typeface="Frutiger 45 Light"/>
                <a:ea typeface="Frutiger 45 Light"/>
                <a:cs typeface="Frutiger 45 Light"/>
                <a:sym typeface="Frutiger 45 Light"/>
              </a:defRPr>
            </a:lvl1pPr>
          </a:lstStyle>
          <a:p>
            <a:pPr defTabSz="913046" hangingPunct="0"/>
            <a:r>
              <a:rPr sz="3400" kern="0" spc="-68">
                <a:solidFill>
                  <a:srgbClr val="FFFFFF">
                    <a:lumOff val="44000"/>
                  </a:srgbClr>
                </a:solidFill>
                <a:latin typeface="Arial" panose="020B0604020202020204" pitchFamily="34" charset="0"/>
                <a:cs typeface="Arial" panose="020B0604020202020204" pitchFamily="34" charset="0"/>
              </a:rPr>
              <a:t>Q&amp;A</a:t>
            </a:r>
          </a:p>
        </p:txBody>
      </p:sp>
      <p:sp>
        <p:nvSpPr>
          <p:cNvPr id="930" name="?">
            <a:extLst>
              <a:ext uri="{C183D7F6-B498-43B3-948B-1728B52AA6E4}">
                <adec:decorative xmlns:adec="http://schemas.microsoft.com/office/drawing/2017/decorative" xmlns="" val="1"/>
              </a:ext>
            </a:extLst>
          </p:cNvPr>
          <p:cNvSpPr txBox="1"/>
          <p:nvPr/>
        </p:nvSpPr>
        <p:spPr>
          <a:xfrm>
            <a:off x="5628570" y="2806281"/>
            <a:ext cx="453384" cy="6772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lvl1pPr defTabSz="1530735">
              <a:lnSpc>
                <a:spcPct val="100000"/>
              </a:lnSpc>
              <a:defRPr sz="5700" spc="-114">
                <a:solidFill>
                  <a:srgbClr val="81DBF6"/>
                </a:solidFill>
                <a:latin typeface="+mn-lt"/>
                <a:ea typeface="+mn-ea"/>
                <a:cs typeface="+mn-cs"/>
                <a:sym typeface="Frutiger 65 Bold"/>
              </a:defRPr>
            </a:lvl1pPr>
          </a:lstStyle>
          <a:p>
            <a:pPr defTabSz="913046" hangingPunct="0"/>
            <a:r>
              <a:rPr sz="3400" b="1" kern="0" spc="-68">
                <a:latin typeface="Arial" panose="020B0604020202020204" pitchFamily="34" charset="0"/>
                <a:cs typeface="Arial" panose="020B0604020202020204" pitchFamily="34" charset="0"/>
              </a:rPr>
              <a:t>?</a:t>
            </a:r>
          </a:p>
        </p:txBody>
      </p:sp>
      <p:sp>
        <p:nvSpPr>
          <p:cNvPr id="931" name="?">
            <a:extLst>
              <a:ext uri="{C183D7F6-B498-43B3-948B-1728B52AA6E4}">
                <adec:decorative xmlns:adec="http://schemas.microsoft.com/office/drawing/2017/decorative" xmlns="" val="1"/>
              </a:ext>
            </a:extLst>
          </p:cNvPr>
          <p:cNvSpPr txBox="1"/>
          <p:nvPr/>
        </p:nvSpPr>
        <p:spPr>
          <a:xfrm rot="561266">
            <a:off x="5630942" y="3128679"/>
            <a:ext cx="1069553" cy="5201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lvl1pPr defTabSz="1530735">
              <a:lnSpc>
                <a:spcPct val="100000"/>
              </a:lnSpc>
              <a:defRPr sz="6800" spc="-136">
                <a:solidFill>
                  <a:srgbClr val="005EB8"/>
                </a:solidFill>
                <a:latin typeface="+mn-lt"/>
                <a:ea typeface="+mn-ea"/>
                <a:cs typeface="+mn-cs"/>
                <a:sym typeface="Frutiger 65 Bold"/>
              </a:defRPr>
            </a:lvl1pPr>
          </a:lstStyle>
          <a:p>
            <a:pPr defTabSz="913046" hangingPunct="0"/>
            <a:r>
              <a:rPr sz="4056" b="1" kern="0" spc="-81">
                <a:latin typeface="Arial" panose="020B0604020202020204" pitchFamily="34" charset="0"/>
                <a:cs typeface="Arial" panose="020B0604020202020204" pitchFamily="34" charset="0"/>
              </a:rPr>
              <a:t>?</a:t>
            </a:r>
          </a:p>
        </p:txBody>
      </p:sp>
      <p:sp>
        <p:nvSpPr>
          <p:cNvPr id="932" name="?">
            <a:extLst>
              <a:ext uri="{C183D7F6-B498-43B3-948B-1728B52AA6E4}">
                <adec:decorative xmlns:adec="http://schemas.microsoft.com/office/drawing/2017/decorative" xmlns="" val="1"/>
              </a:ext>
            </a:extLst>
          </p:cNvPr>
          <p:cNvSpPr txBox="1"/>
          <p:nvPr/>
        </p:nvSpPr>
        <p:spPr>
          <a:xfrm>
            <a:off x="6609182" y="3168944"/>
            <a:ext cx="1069553" cy="5201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lvl1pPr defTabSz="1530735">
              <a:lnSpc>
                <a:spcPct val="100000"/>
              </a:lnSpc>
              <a:defRPr sz="6800" spc="-136">
                <a:solidFill>
                  <a:srgbClr val="005EB8"/>
                </a:solidFill>
                <a:latin typeface="+mn-lt"/>
                <a:ea typeface="+mn-ea"/>
                <a:cs typeface="+mn-cs"/>
                <a:sym typeface="Frutiger 65 Bold"/>
              </a:defRPr>
            </a:lvl1pPr>
          </a:lstStyle>
          <a:p>
            <a:pPr defTabSz="913046" hangingPunct="0"/>
            <a:r>
              <a:rPr sz="4056" b="1" kern="0" spc="-81">
                <a:latin typeface="Arial" panose="020B0604020202020204" pitchFamily="34" charset="0"/>
                <a:cs typeface="Arial" panose="020B0604020202020204" pitchFamily="34" charset="0"/>
              </a:rPr>
              <a:t>?</a:t>
            </a:r>
          </a:p>
        </p:txBody>
      </p:sp>
      <p:sp>
        <p:nvSpPr>
          <p:cNvPr id="933" name="?">
            <a:extLst>
              <a:ext uri="{C183D7F6-B498-43B3-948B-1728B52AA6E4}">
                <adec:decorative xmlns:adec="http://schemas.microsoft.com/office/drawing/2017/decorative" xmlns="" val="1"/>
              </a:ext>
            </a:extLst>
          </p:cNvPr>
          <p:cNvSpPr txBox="1"/>
          <p:nvPr/>
        </p:nvSpPr>
        <p:spPr>
          <a:xfrm>
            <a:off x="6719602" y="2801259"/>
            <a:ext cx="1069553" cy="5201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lvl1pPr defTabSz="1530735">
              <a:lnSpc>
                <a:spcPct val="100000"/>
              </a:lnSpc>
              <a:defRPr sz="5700" spc="-114">
                <a:solidFill>
                  <a:srgbClr val="81DBF6"/>
                </a:solidFill>
                <a:latin typeface="+mn-lt"/>
                <a:ea typeface="+mn-ea"/>
                <a:cs typeface="+mn-cs"/>
                <a:sym typeface="Frutiger 65 Bold"/>
              </a:defRPr>
            </a:lvl1pPr>
          </a:lstStyle>
          <a:p>
            <a:pPr defTabSz="913046" hangingPunct="0"/>
            <a:r>
              <a:rPr sz="3400" b="1" kern="0" spc="-68">
                <a:latin typeface="Arial" panose="020B0604020202020204" pitchFamily="34" charset="0"/>
                <a:cs typeface="Arial" panose="020B0604020202020204" pitchFamily="34" charset="0"/>
              </a:rPr>
              <a:t>?</a:t>
            </a:r>
          </a:p>
        </p:txBody>
      </p:sp>
      <p:sp>
        <p:nvSpPr>
          <p:cNvPr id="934" name="?">
            <a:extLst>
              <a:ext uri="{C183D7F6-B498-43B3-948B-1728B52AA6E4}">
                <adec:decorative xmlns:adec="http://schemas.microsoft.com/office/drawing/2017/decorative" xmlns="" val="1"/>
              </a:ext>
            </a:extLst>
          </p:cNvPr>
          <p:cNvSpPr txBox="1"/>
          <p:nvPr/>
        </p:nvSpPr>
        <p:spPr>
          <a:xfrm>
            <a:off x="5904622" y="2920219"/>
            <a:ext cx="1069553" cy="5201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lvl1pPr defTabSz="1530735">
              <a:lnSpc>
                <a:spcPct val="100000"/>
              </a:lnSpc>
              <a:defRPr sz="6800" spc="-136">
                <a:solidFill>
                  <a:srgbClr val="81DBF6"/>
                </a:solidFill>
                <a:latin typeface="+mn-lt"/>
                <a:ea typeface="+mn-ea"/>
                <a:cs typeface="+mn-cs"/>
                <a:sym typeface="Frutiger 65 Bold"/>
              </a:defRPr>
            </a:lvl1pPr>
          </a:lstStyle>
          <a:p>
            <a:pPr defTabSz="913046" hangingPunct="0"/>
            <a:r>
              <a:rPr sz="4056" b="1" kern="0" spc="-81">
                <a:latin typeface="Arial" panose="020B0604020202020204" pitchFamily="34" charset="0"/>
                <a:cs typeface="Arial" panose="020B0604020202020204" pitchFamily="34" charset="0"/>
              </a:rPr>
              <a:t>?</a:t>
            </a:r>
          </a:p>
        </p:txBody>
      </p:sp>
      <p:sp>
        <p:nvSpPr>
          <p:cNvPr id="935" name="?">
            <a:extLst>
              <a:ext uri="{C183D7F6-B498-43B3-948B-1728B52AA6E4}">
                <adec:decorative xmlns:adec="http://schemas.microsoft.com/office/drawing/2017/decorative" xmlns="" val="1"/>
              </a:ext>
            </a:extLst>
          </p:cNvPr>
          <p:cNvSpPr txBox="1"/>
          <p:nvPr/>
        </p:nvSpPr>
        <p:spPr>
          <a:xfrm>
            <a:off x="6112256" y="2963419"/>
            <a:ext cx="368826" cy="5201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lstStyle>
            <a:lvl1pPr defTabSz="1530735">
              <a:lnSpc>
                <a:spcPct val="100000"/>
              </a:lnSpc>
              <a:defRPr sz="6800" spc="-136">
                <a:solidFill>
                  <a:schemeClr val="accent4"/>
                </a:solidFill>
                <a:latin typeface="+mn-lt"/>
                <a:ea typeface="+mn-ea"/>
                <a:cs typeface="+mn-cs"/>
                <a:sym typeface="Frutiger 65 Bold"/>
              </a:defRPr>
            </a:lvl1pPr>
          </a:lstStyle>
          <a:p>
            <a:pPr defTabSz="913046" hangingPunct="0"/>
            <a:r>
              <a:rPr sz="4056" b="1" kern="0" spc="-81">
                <a:solidFill>
                  <a:srgbClr val="41B6E6"/>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4136313"/>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iqaZr6tYjmeqpv4rUO8sbA"/>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3cOYfu8zzSdzysEhK4rn9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3cOYfu8zzSdzysEhK4rn9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vvrVXYT3LUAxHymP_0Ozv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iqaZr6tYjmeqpv4rUO8sb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q_RtVWZG5eobMg3lvkpxF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vvrVXYT3LUAxHymP_0OzvA"/>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q_RtVWZG5eobMg3lvkpxFQ"/>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3cOYfu8zzSdzysEhK4rn9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3cOYfu8zzSdzysEhK4rn9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vvrVXYT3LUAxHymP_0Ozv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vvrVXYT3LUAxHymP_0Ozv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RD5ZHKFKw_3z6RObZvlz_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_NHS Grid 16:9 - 11969">
  <a:themeElements>
    <a:clrScheme name="NHS">
      <a:dk1>
        <a:srgbClr val="425563"/>
      </a:dk1>
      <a:lt1>
        <a:sysClr val="window" lastClr="FFFFFF"/>
      </a:lt1>
      <a:dk2>
        <a:srgbClr val="005EB8"/>
      </a:dk2>
      <a:lt2>
        <a:srgbClr val="F2F2F2"/>
      </a:lt2>
      <a:accent1>
        <a:srgbClr val="003087"/>
      </a:accent1>
      <a:accent2>
        <a:srgbClr val="0072CE"/>
      </a:accent2>
      <a:accent3>
        <a:srgbClr val="FFFFFF"/>
      </a:accent3>
      <a:accent4>
        <a:srgbClr val="41B6E6"/>
      </a:accent4>
      <a:accent5>
        <a:srgbClr val="768692"/>
      </a:accent5>
      <a:accent6>
        <a:srgbClr val="009639"/>
      </a:accent6>
      <a:hlink>
        <a:srgbClr val="41B6E6"/>
      </a:hlink>
      <a:folHlink>
        <a:srgbClr val="00A9CE"/>
      </a:folHlink>
    </a:clrScheme>
    <a:fontScheme name="Bank">
      <a:majorFont>
        <a:latin typeface="Arial"/>
        <a:ea typeface=""/>
        <a:cs typeface=""/>
      </a:majorFont>
      <a:minorFont>
        <a:latin typeface="Arial"/>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5EB8"/>
        </a:solidFill>
        <a:ln w="9525" cap="rnd" cmpd="sng" algn="ctr">
          <a:solidFill>
            <a:srgbClr val="005EB8"/>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200" dirty="0"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rgbClr val="9A9A9A"/>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425563"/>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303916-71-22Sep20-AT-int-LON" id="{883258FC-2AC3-4684-8C52-8ACF9FCC93C7}" vid="{99DD8922-E53B-434B-91D0-E234AB2A76B8}"/>
    </a:ext>
  </a:extLst>
</a:theme>
</file>

<file path=ppt/theme/theme2.xml><?xml version="1.0" encoding="utf-8"?>
<a:theme xmlns:a="http://schemas.openxmlformats.org/drawingml/2006/main" name="3_NHS Grid 16:9 - 11969">
  <a:themeElements>
    <a:clrScheme name="NHS">
      <a:dk1>
        <a:srgbClr val="425563"/>
      </a:dk1>
      <a:lt1>
        <a:sysClr val="window" lastClr="FFFFFF"/>
      </a:lt1>
      <a:dk2>
        <a:srgbClr val="005EB8"/>
      </a:dk2>
      <a:lt2>
        <a:srgbClr val="F2F2F2"/>
      </a:lt2>
      <a:accent1>
        <a:srgbClr val="003087"/>
      </a:accent1>
      <a:accent2>
        <a:srgbClr val="0072CE"/>
      </a:accent2>
      <a:accent3>
        <a:srgbClr val="FFFFFF"/>
      </a:accent3>
      <a:accent4>
        <a:srgbClr val="41B6E6"/>
      </a:accent4>
      <a:accent5>
        <a:srgbClr val="768692"/>
      </a:accent5>
      <a:accent6>
        <a:srgbClr val="009639"/>
      </a:accent6>
      <a:hlink>
        <a:srgbClr val="41B6E6"/>
      </a:hlink>
      <a:folHlink>
        <a:srgbClr val="00A9CE"/>
      </a:folHlink>
    </a:clrScheme>
    <a:fontScheme name="Bank">
      <a:majorFont>
        <a:latin typeface="Arial"/>
        <a:ea typeface=""/>
        <a:cs typeface=""/>
      </a:majorFont>
      <a:minorFont>
        <a:latin typeface="Arial"/>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5EB8"/>
        </a:solidFill>
        <a:ln w="9525" cap="rnd" cmpd="sng" algn="ctr">
          <a:solidFill>
            <a:srgbClr val="005EB8"/>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200" dirty="0"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rgbClr val="9A9A9A"/>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425563"/>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303916-71-22Sep20-AT-int-LON" id="{883258FC-2AC3-4684-8C52-8ACF9FCC93C7}" vid="{99DD8922-E53B-434B-91D0-E234AB2A76B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B4E0373B152540B111B0C3169EC7E2" ma:contentTypeVersion="6" ma:contentTypeDescription="Create a new document." ma:contentTypeScope="" ma:versionID="31a5088a792cbb19571c3d3aa8a37a70">
  <xsd:schema xmlns:xsd="http://www.w3.org/2001/XMLSchema" xmlns:xs="http://www.w3.org/2001/XMLSchema" xmlns:p="http://schemas.microsoft.com/office/2006/metadata/properties" xmlns:ns2="748eabe7-0ed8-429c-91cd-16044b13afc2" xmlns:ns3="47394945-6d4f-4bdc-86b6-fb7cebff4b68" targetNamespace="http://schemas.microsoft.com/office/2006/metadata/properties" ma:root="true" ma:fieldsID="7bd874a9411fbf2c76a975434f5b905b" ns2:_="" ns3:_="">
    <xsd:import namespace="748eabe7-0ed8-429c-91cd-16044b13afc2"/>
    <xsd:import namespace="47394945-6d4f-4bdc-86b6-fb7cebff4b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8eabe7-0ed8-429c-91cd-16044b13af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394945-6d4f-4bdc-86b6-fb7cebff4b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1B8698-6DDA-4812-8BA9-DBEA0B2A76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8eabe7-0ed8-429c-91cd-16044b13afc2"/>
    <ds:schemaRef ds:uri="47394945-6d4f-4bdc-86b6-fb7cebff4b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31DD32-3C8E-4AD0-AF66-5188786606C4}">
  <ds:schemaRefs>
    <ds:schemaRef ds:uri="http://purl.org/dc/elements/1.1/"/>
    <ds:schemaRef ds:uri="47394945-6d4f-4bdc-86b6-fb7cebff4b68"/>
    <ds:schemaRef ds:uri="http://purl.org/dc/terms/"/>
    <ds:schemaRef ds:uri="748eabe7-0ed8-429c-91cd-16044b13afc2"/>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37FD620E-AF52-4B7B-A995-D165E93F86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1183</Words>
  <Application>Microsoft Office PowerPoint</Application>
  <PresentationFormat>On-screen Show (4:3)</PresentationFormat>
  <Paragraphs>91</Paragraphs>
  <Slides>7</Slides>
  <Notes>4</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20" baseType="lpstr">
      <vt:lpstr>Arial</vt:lpstr>
      <vt:lpstr>Calibri</vt:lpstr>
      <vt:lpstr>Frutiger 45 Light</vt:lpstr>
      <vt:lpstr>Frutiger 47 Light Condensed</vt:lpstr>
      <vt:lpstr>Frutiger 57 Condensed</vt:lpstr>
      <vt:lpstr>Frutiger 65 Bold</vt:lpstr>
      <vt:lpstr>Helvetica 75</vt:lpstr>
      <vt:lpstr>Helvetica Neue</vt:lpstr>
      <vt:lpstr>Segoe UI</vt:lpstr>
      <vt:lpstr>Trebuchet MS</vt:lpstr>
      <vt:lpstr>2_NHS Grid 16:9 - 11969</vt:lpstr>
      <vt:lpstr>3_NHS Grid 16:9 - 11969</vt:lpstr>
      <vt:lpstr>think-cell Slide</vt:lpstr>
      <vt:lpstr> Contact Tracing for children and young people from 19 July 2021</vt:lpstr>
      <vt:lpstr>This document and other guidance available</vt:lpstr>
      <vt:lpstr>What are the changes to contact tracing from 19 July 2021?</vt:lpstr>
      <vt:lpstr>What are the changes to self-isolation from 16 August  2021? </vt:lpstr>
      <vt:lpstr>PowerPoint Presentation</vt:lpstr>
      <vt:lpstr>Key Questions</vt:lpstr>
      <vt:lpstr>Where to find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how close contacts will be identified following positive PCR’  Rapid Testing for  Secondary Schools and Colleges from 19 July 2021</dc:title>
  <dc:creator>FRISBY, Mark</dc:creator>
  <cp:lastModifiedBy>Edmonds, Claire</cp:lastModifiedBy>
  <cp:revision>1</cp:revision>
  <dcterms:created xsi:type="dcterms:W3CDTF">2021-07-09T11:54:50Z</dcterms:created>
  <dcterms:modified xsi:type="dcterms:W3CDTF">2021-07-16T12:04:31Z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0x01010035B4E0373B152540B111B0C3169EC7E2</vt:lpwstr>
  </property>
</Properties>
</file>