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1765" autoAdjust="0"/>
  </p:normalViewPr>
  <p:slideViewPr>
    <p:cSldViewPr snapToGrid="0">
      <p:cViewPr>
        <p:scale>
          <a:sx n="80" d="100"/>
          <a:sy n="80" d="100"/>
        </p:scale>
        <p:origin x="-40" y="-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E0056-2785-4E91-ADFF-5F96D629BE40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027E9-BC82-42E0-B433-DA6565166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59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E9-BC82-42E0-B433-DA65651660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7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14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9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72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8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46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32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71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1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5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51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8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46BE-147A-43CA-A33B-EB820B502CDD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3FF7E29-50FE-4F23-9090-10B8D544D40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62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respect.org.uk" TargetMode="External"/><Relationship Id="rId3" Type="http://schemas.openxmlformats.org/officeDocument/2006/relationships/hyperlink" Target="mailto:strengtheningfamiliesbso@telford.gov.uk" TargetMode="External"/><Relationship Id="rId7" Type="http://schemas.openxmlformats.org/officeDocument/2006/relationships/hyperlink" Target="http://www.mankind.org.uk/" TargetMode="External"/><Relationship Id="rId12" Type="http://schemas.openxmlformats.org/officeDocument/2006/relationships/hyperlink" Target="mailto:TW@cranstoun.org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erine.Smith@victimsupport.org.uk" TargetMode="External"/><Relationship Id="rId11" Type="http://schemas.openxmlformats.org/officeDocument/2006/relationships/hyperlink" Target="mailto:info@axiscounselling.org.uk" TargetMode="External"/><Relationship Id="rId5" Type="http://schemas.openxmlformats.org/officeDocument/2006/relationships/hyperlink" Target="http://www.pegsupport.co.uk/" TargetMode="External"/><Relationship Id="rId10" Type="http://schemas.openxmlformats.org/officeDocument/2006/relationships/hyperlink" Target="mailto:enquiries@ymcawellington.co.uk" TargetMode="External"/><Relationship Id="rId4" Type="http://schemas.openxmlformats.org/officeDocument/2006/relationships/hyperlink" Target="http://www.westmerciawomensaid.org.uk/" TargetMode="External"/><Relationship Id="rId9" Type="http://schemas.openxmlformats.org/officeDocument/2006/relationships/hyperlink" Target="mailto:help@gallop.org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31004" y="15195"/>
            <a:ext cx="8464895" cy="522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Telford &amp; Wrekin Domestic Abuse Support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5196" y="775504"/>
            <a:ext cx="1885976" cy="28936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Organisation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91910" y="783412"/>
            <a:ext cx="5281635" cy="28936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Support Programmes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94284" y="775504"/>
            <a:ext cx="2430683" cy="28936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Referral Routes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3118" y="3741431"/>
            <a:ext cx="1885977" cy="174056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Telford &amp; Wrekin Children’s Safeguarding and Family Support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48186" y="3736154"/>
            <a:ext cx="5323113" cy="178170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Me My Child &amp; DA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Power to Change – helping women to have the power to change their circumstances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Voice – enables victims to learn about self-regulation and self-care 10 weeks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Crush -  tools for young people aged 11-18 to avoid abusive relationships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Skills for Relationships – toolkit to enable enhanced conversations about 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Caring Dads – inviting fathers to enhance the safety and wellbeing of their children (referred internally within council)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Freedom – (this is an online offer)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401951" y="3695043"/>
            <a:ext cx="2502765" cy="178170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External agencies should email: </a:t>
            </a:r>
            <a:r>
              <a:rPr lang="en-GB" sz="1200" dirty="0">
                <a:solidFill>
                  <a:schemeClr val="tx1"/>
                </a:solidFill>
                <a:hlinkClick r:id="rId3"/>
              </a:rPr>
              <a:t>strengtheningfamiliesbso@telford.gov.uk</a:t>
            </a:r>
            <a:r>
              <a:rPr lang="en-GB" sz="1200" dirty="0">
                <a:solidFill>
                  <a:schemeClr val="tx1"/>
                </a:solidFill>
              </a:rPr>
              <a:t> to request a referral form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064021" y="3024184"/>
            <a:ext cx="5323103" cy="7100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 Perpetrator programmes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Men &amp; Masculinity – 24-week rolling programme designed to make positive changes and improve behaviour in relationships.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Integrated partner support supporting victims throughout the programme.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5187" y="1259360"/>
            <a:ext cx="1885982" cy="242574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Telford and Wrekin Domestic Abuse Service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(managed by </a:t>
            </a:r>
            <a:r>
              <a:rPr lang="en-GB" sz="1400" dirty="0" err="1">
                <a:solidFill>
                  <a:schemeClr val="tx1"/>
                </a:solidFill>
              </a:rPr>
              <a:t>Cranstoun</a:t>
            </a:r>
            <a:r>
              <a:rPr lang="en-GB" sz="1400" dirty="0">
                <a:solidFill>
                  <a:schemeClr val="tx1"/>
                </a:solidFill>
              </a:rPr>
              <a:t> &amp; West Mercia Women’s Aid)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095180" y="1192955"/>
            <a:ext cx="5323113" cy="175858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Single Point of Contact (SPOC) – 24hr Helpline service:  offering tailored support and advice to survivors. Including safe accommodation triage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IDVA – Specialised support for male victims.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Outreach – </a:t>
            </a:r>
            <a:r>
              <a:rPr lang="en-US" sz="1200" dirty="0">
                <a:solidFill>
                  <a:schemeClr val="tx1"/>
                </a:solidFill>
              </a:rPr>
              <a:t>We offer one-to-one support, advice, advocacy, guidance and group work. </a:t>
            </a:r>
            <a:r>
              <a:rPr lang="en-GB" sz="1200" dirty="0">
                <a:solidFill>
                  <a:schemeClr val="tx1"/>
                </a:solidFill>
              </a:rPr>
              <a:t>Group programmes for adult survivors -  The Voice Programme.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Safe Accommodation – dispersed.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Support for children and young people affected by DA, ages 5-18 – one to one and group support. Ages 5-18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Independent Domestic Violence Advisors (IDVA) for high-risk survivors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85187" y="5533047"/>
            <a:ext cx="1885984" cy="36846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T&amp;W Council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084698" y="5515432"/>
            <a:ext cx="5323103" cy="3705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Refuge/Safe Accommodation Provision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2201" y="5919124"/>
            <a:ext cx="1885985" cy="9388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PEGS (Parental Education Growth Support) 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040522" y="5919125"/>
            <a:ext cx="5323112" cy="9388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Daily online virtual drop-in sessions run by PEGS practitioners</a:t>
            </a:r>
          </a:p>
          <a:p>
            <a:r>
              <a:rPr lang="en-GB" sz="1200" dirty="0">
                <a:solidFill>
                  <a:schemeClr val="tx1"/>
                </a:solidFill>
              </a:rPr>
              <a:t>Monitored peer support group</a:t>
            </a:r>
          </a:p>
          <a:p>
            <a:r>
              <a:rPr lang="en-GB" sz="1200" dirty="0">
                <a:solidFill>
                  <a:schemeClr val="tx1"/>
                </a:solidFill>
              </a:rPr>
              <a:t>Empowering Parents in Crisis (EPIC) 6-week programme</a:t>
            </a:r>
          </a:p>
          <a:p>
            <a:r>
              <a:rPr lang="en-GB" sz="1200" dirty="0">
                <a:solidFill>
                  <a:schemeClr val="tx1"/>
                </a:solidFill>
              </a:rPr>
              <a:t>Bounce Back Step Forward 2-part self-resilience workshop</a:t>
            </a:r>
          </a:p>
          <a:p>
            <a:r>
              <a:rPr lang="en-GB" sz="1200" dirty="0">
                <a:solidFill>
                  <a:schemeClr val="tx1"/>
                </a:solidFill>
              </a:rPr>
              <a:t>Introduction to Anxiety workshop 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421340" y="1322172"/>
            <a:ext cx="2468549" cy="12012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Referrals can be made via email or telephone: </a:t>
            </a:r>
            <a:r>
              <a:rPr lang="en-GB" sz="1200" dirty="0">
                <a:solidFill>
                  <a:schemeClr val="tx1"/>
                </a:solidFill>
                <a:hlinkClick r:id="rId4"/>
              </a:rPr>
              <a:t>www.westmerciawomensaid.org.uk</a:t>
            </a:r>
            <a:r>
              <a:rPr lang="en-GB" sz="1200" dirty="0">
                <a:solidFill>
                  <a:schemeClr val="tx1"/>
                </a:solidFill>
              </a:rPr>
              <a:t> 08008403747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14012" y="5498700"/>
            <a:ext cx="2430684" cy="3758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Referral via telephone: </a:t>
            </a:r>
          </a:p>
          <a:p>
            <a:r>
              <a:rPr lang="en-GB" sz="1200" dirty="0">
                <a:solidFill>
                  <a:schemeClr val="tx1"/>
                </a:solidFill>
              </a:rPr>
              <a:t>01952 380911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363634" y="5901508"/>
            <a:ext cx="2526255" cy="9388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Referrals can be made via the PEGS website (professionals &amp; self-referrals): </a:t>
            </a:r>
            <a:r>
              <a:rPr lang="en-GB" sz="1200" dirty="0">
                <a:solidFill>
                  <a:schemeClr val="tx1"/>
                </a:solidFill>
                <a:hlinkClick r:id="rId5"/>
              </a:rPr>
              <a:t>www.pegsupport.co.uk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0086216" y="701032"/>
            <a:ext cx="1896987" cy="98384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Helplines  Web Support &amp; Wider Support Services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0086216" y="1684880"/>
            <a:ext cx="1999285" cy="517312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National DA: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0800 2000247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Victim Support: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</a:rPr>
              <a:t>01905 726 896 </a:t>
            </a:r>
            <a:r>
              <a:rPr lang="en-GB" sz="1100" u="sng" dirty="0">
                <a:solidFill>
                  <a:schemeClr val="tx1"/>
                </a:solidFill>
                <a:hlinkClick r:id="rId6"/>
              </a:rPr>
              <a:t>Katherine.Smith@victimsupport.org.uk</a:t>
            </a:r>
            <a:endParaRPr lang="en-GB" sz="1100" u="sng" dirty="0">
              <a:solidFill>
                <a:schemeClr val="tx1"/>
              </a:solidFill>
            </a:endParaRP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Mankind: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07823 334244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hlinkClick r:id="rId7"/>
              </a:rPr>
              <a:t>www.mankind.org.uk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Respect: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www.respect.uk.uk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hlinkClick r:id="rId8"/>
              </a:rPr>
              <a:t>info@respect.org.uk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GALOP: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0800 999 5428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hlinkClick r:id="rId9"/>
              </a:rPr>
              <a:t>help@gallop.org.uk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CAB: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0808 278 7988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YMCA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01952 400401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hlinkClick r:id="rId10"/>
              </a:rPr>
              <a:t>enquiries@ymcawellington.co.uk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pPr marL="171450" lvl="0" indent="-17145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Axis/ ISVA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</a:rPr>
              <a:t>01952 2780000000000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hlinkClick r:id="rId11"/>
              </a:rPr>
              <a:t>info@axiscounselling.org.uk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dirty="0">
              <a:solidFill>
                <a:schemeClr val="tx1"/>
              </a:solidFill>
            </a:endParaRPr>
          </a:p>
          <a:p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1004769" y="1063365"/>
            <a:ext cx="246830" cy="186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4858438" y="1075359"/>
            <a:ext cx="228579" cy="169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Down Arrow 42"/>
          <p:cNvSpPr/>
          <p:nvPr/>
        </p:nvSpPr>
        <p:spPr>
          <a:xfrm>
            <a:off x="8495328" y="1073401"/>
            <a:ext cx="228579" cy="169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 rot="5400000">
            <a:off x="7024978" y="3771179"/>
            <a:ext cx="5977053" cy="45719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412534" y="2780739"/>
            <a:ext cx="2482078" cy="84166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Referrals can be made via email or telephone: </a:t>
            </a:r>
            <a:r>
              <a:rPr lang="en-GB" sz="1200" dirty="0">
                <a:solidFill>
                  <a:schemeClr val="tx1"/>
                </a:solidFill>
                <a:hlinkClick r:id="rId12"/>
              </a:rPr>
              <a:t>TW@cranstoun.org.uk</a:t>
            </a:r>
            <a:r>
              <a:rPr lang="en-GB" sz="1200" dirty="0">
                <a:solidFill>
                  <a:schemeClr val="tx1"/>
                </a:solidFill>
              </a:rPr>
              <a:t> 01952 454759</a:t>
            </a:r>
          </a:p>
        </p:txBody>
      </p:sp>
    </p:spTree>
    <p:extLst>
      <p:ext uri="{BB962C8B-B14F-4D97-AF65-F5344CB8AC3E}">
        <p14:creationId xmlns:p14="http://schemas.microsoft.com/office/powerpoint/2010/main" val="24758160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6D1BDE40539544803E872D01540C17" ma:contentTypeVersion="18" ma:contentTypeDescription="Create a new document." ma:contentTypeScope="" ma:versionID="fd296f67a73d77aaa63210ae33c8ff03">
  <xsd:schema xmlns:xsd="http://www.w3.org/2001/XMLSchema" xmlns:xs="http://www.w3.org/2001/XMLSchema" xmlns:p="http://schemas.microsoft.com/office/2006/metadata/properties" xmlns:ns3="fbfba49a-9a30-472c-b41f-5e0c9f5f5790" xmlns:ns4="0ff17473-9268-4fcb-acb8-c3851a06962d" targetNamespace="http://schemas.microsoft.com/office/2006/metadata/properties" ma:root="true" ma:fieldsID="89363b078b43e23812a7c975234166db" ns3:_="" ns4:_="">
    <xsd:import namespace="fbfba49a-9a30-472c-b41f-5e0c9f5f5790"/>
    <xsd:import namespace="0ff17473-9268-4fcb-acb8-c3851a0696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SearchProperties" minOccurs="0"/>
                <xsd:element ref="ns4:MediaServiceObjectDetectorVersions" minOccurs="0"/>
                <xsd:element ref="ns4:MediaServiceSystemTag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ba49a-9a30-472c-b41f-5e0c9f5f57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17473-9268-4fcb-acb8-c3851a069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ff17473-9268-4fcb-acb8-c3851a06962d" xsi:nil="true"/>
  </documentManagement>
</p:properties>
</file>

<file path=customXml/itemProps1.xml><?xml version="1.0" encoding="utf-8"?>
<ds:datastoreItem xmlns:ds="http://schemas.openxmlformats.org/officeDocument/2006/customXml" ds:itemID="{34417E98-154F-4199-8FE4-105A058ED3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C156B0-FE10-488B-BC93-7F9A543E5E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ba49a-9a30-472c-b41f-5e0c9f5f5790"/>
    <ds:schemaRef ds:uri="0ff17473-9268-4fcb-acb8-c3851a0696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1DE8C-4801-43FB-BF3D-0F88084336F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ff17473-9268-4fcb-acb8-c3851a06962d"/>
    <ds:schemaRef ds:uri="http://purl.org/dc/terms/"/>
    <ds:schemaRef ds:uri="fbfba49a-9a30-472c-b41f-5e0c9f5f5790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</TotalTime>
  <Words>465</Words>
  <Application>Microsoft Office PowerPoint</Application>
  <PresentationFormat>Widescreen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Gallery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Singh, Raj (Public Health Practitoner)</dc:creator>
  <cp:lastModifiedBy>Mercer, Tony</cp:lastModifiedBy>
  <cp:revision>48</cp:revision>
  <dcterms:created xsi:type="dcterms:W3CDTF">2023-08-03T11:59:10Z</dcterms:created>
  <dcterms:modified xsi:type="dcterms:W3CDTF">2024-11-14T16:17:29Z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0x0101007D6D1BDE40539544803E872D01540C17</vt:lpwstr>
  </property>
</Properties>
</file>